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7" saveSubsetFonts="1">
  <p:sldMasterIdLst>
    <p:sldMasterId id="2147483649" r:id="rId1"/>
  </p:sldMasterIdLst>
  <p:notesMasterIdLst>
    <p:notesMasterId r:id="rId83"/>
  </p:notesMasterIdLst>
  <p:handoutMasterIdLst>
    <p:handoutMasterId r:id="rId84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86" r:id="rId12"/>
    <p:sldId id="288" r:id="rId13"/>
    <p:sldId id="289" r:id="rId14"/>
    <p:sldId id="290" r:id="rId15"/>
    <p:sldId id="302" r:id="rId16"/>
    <p:sldId id="318" r:id="rId17"/>
    <p:sldId id="304" r:id="rId18"/>
    <p:sldId id="305" r:id="rId19"/>
    <p:sldId id="271" r:id="rId20"/>
    <p:sldId id="287" r:id="rId21"/>
    <p:sldId id="291" r:id="rId22"/>
    <p:sldId id="292" r:id="rId23"/>
    <p:sldId id="293" r:id="rId24"/>
    <p:sldId id="306" r:id="rId25"/>
    <p:sldId id="319" r:id="rId26"/>
    <p:sldId id="308" r:id="rId27"/>
    <p:sldId id="309" r:id="rId28"/>
    <p:sldId id="322" r:id="rId29"/>
    <p:sldId id="323" r:id="rId30"/>
    <p:sldId id="324" r:id="rId31"/>
    <p:sldId id="325" r:id="rId32"/>
    <p:sldId id="326" r:id="rId33"/>
    <p:sldId id="327" r:id="rId34"/>
    <p:sldId id="328" r:id="rId35"/>
    <p:sldId id="329" r:id="rId36"/>
    <p:sldId id="330" r:id="rId37"/>
    <p:sldId id="276" r:id="rId38"/>
    <p:sldId id="294" r:id="rId39"/>
    <p:sldId id="295" r:id="rId40"/>
    <p:sldId id="296" r:id="rId41"/>
    <p:sldId id="297" r:id="rId42"/>
    <p:sldId id="310" r:id="rId43"/>
    <p:sldId id="320" r:id="rId44"/>
    <p:sldId id="312" r:id="rId45"/>
    <p:sldId id="313" r:id="rId46"/>
    <p:sldId id="331" r:id="rId47"/>
    <p:sldId id="332" r:id="rId48"/>
    <p:sldId id="333" r:id="rId49"/>
    <p:sldId id="334" r:id="rId50"/>
    <p:sldId id="335" r:id="rId51"/>
    <p:sldId id="336" r:id="rId52"/>
    <p:sldId id="337" r:id="rId53"/>
    <p:sldId id="338" r:id="rId54"/>
    <p:sldId id="339" r:id="rId55"/>
    <p:sldId id="281" r:id="rId56"/>
    <p:sldId id="298" r:id="rId57"/>
    <p:sldId id="299" r:id="rId58"/>
    <p:sldId id="300" r:id="rId59"/>
    <p:sldId id="301" r:id="rId60"/>
    <p:sldId id="314" r:id="rId61"/>
    <p:sldId id="321" r:id="rId62"/>
    <p:sldId id="316" r:id="rId63"/>
    <p:sldId id="317" r:id="rId64"/>
    <p:sldId id="340" r:id="rId65"/>
    <p:sldId id="341" r:id="rId66"/>
    <p:sldId id="342" r:id="rId67"/>
    <p:sldId id="343" r:id="rId68"/>
    <p:sldId id="344" r:id="rId69"/>
    <p:sldId id="345" r:id="rId70"/>
    <p:sldId id="346" r:id="rId71"/>
    <p:sldId id="347" r:id="rId72"/>
    <p:sldId id="348" r:id="rId73"/>
    <p:sldId id="349" r:id="rId74"/>
    <p:sldId id="350" r:id="rId75"/>
    <p:sldId id="351" r:id="rId76"/>
    <p:sldId id="352" r:id="rId77"/>
    <p:sldId id="353" r:id="rId78"/>
    <p:sldId id="354" r:id="rId79"/>
    <p:sldId id="355" r:id="rId80"/>
    <p:sldId id="356" r:id="rId81"/>
    <p:sldId id="357" r:id="rId82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FFFF"/>
    <a:srgbClr val="000066"/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6" d="100"/>
          <a:sy n="66" d="100"/>
        </p:scale>
        <p:origin x="-55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920"/>
    </p:cViewPr>
  </p:sorterViewPr>
  <p:notesViewPr>
    <p:cSldViewPr snapToGrid="0" snapToObjects="1">
      <p:cViewPr varScale="1">
        <p:scale>
          <a:sx n="52" d="100"/>
          <a:sy n="52" d="100"/>
        </p:scale>
        <p:origin x="-1788" y="-84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43.xml"/><Relationship Id="rId13" Type="http://schemas.openxmlformats.org/officeDocument/2006/relationships/slide" Target="slides/slide50.xml"/><Relationship Id="rId18" Type="http://schemas.openxmlformats.org/officeDocument/2006/relationships/slide" Target="slides/slide59.xml"/><Relationship Id="rId3" Type="http://schemas.openxmlformats.org/officeDocument/2006/relationships/slide" Target="slides/slide28.xml"/><Relationship Id="rId7" Type="http://schemas.openxmlformats.org/officeDocument/2006/relationships/slide" Target="slides/slide41.xml"/><Relationship Id="rId12" Type="http://schemas.openxmlformats.org/officeDocument/2006/relationships/slide" Target="slides/slide49.xml"/><Relationship Id="rId17" Type="http://schemas.openxmlformats.org/officeDocument/2006/relationships/slide" Target="slides/slide58.xml"/><Relationship Id="rId2" Type="http://schemas.openxmlformats.org/officeDocument/2006/relationships/slide" Target="slides/slide19.xml"/><Relationship Id="rId16" Type="http://schemas.openxmlformats.org/officeDocument/2006/relationships/slide" Target="slides/slide57.xml"/><Relationship Id="rId1" Type="http://schemas.openxmlformats.org/officeDocument/2006/relationships/slide" Target="slides/slide11.xml"/><Relationship Id="rId6" Type="http://schemas.openxmlformats.org/officeDocument/2006/relationships/slide" Target="slides/slide40.xml"/><Relationship Id="rId11" Type="http://schemas.openxmlformats.org/officeDocument/2006/relationships/slide" Target="slides/slide48.xml"/><Relationship Id="rId5" Type="http://schemas.openxmlformats.org/officeDocument/2006/relationships/slide" Target="slides/slide39.xml"/><Relationship Id="rId15" Type="http://schemas.openxmlformats.org/officeDocument/2006/relationships/slide" Target="slides/slide56.xml"/><Relationship Id="rId10" Type="http://schemas.openxmlformats.org/officeDocument/2006/relationships/slide" Target="slides/slide47.xml"/><Relationship Id="rId19" Type="http://schemas.openxmlformats.org/officeDocument/2006/relationships/slide" Target="slides/slide61.xml"/><Relationship Id="rId4" Type="http://schemas.openxmlformats.org/officeDocument/2006/relationships/slide" Target="slides/slide38.xml"/><Relationship Id="rId9" Type="http://schemas.openxmlformats.org/officeDocument/2006/relationships/slide" Target="slides/slide46.xml"/><Relationship Id="rId14" Type="http://schemas.openxmlformats.org/officeDocument/2006/relationships/slide" Target="slides/slide5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62036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587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11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520" y="4560570"/>
            <a:ext cx="5852160" cy="432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75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9474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75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587" y="9119474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2E41F03A-6DE5-4891-B808-90ECC01DDC9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1194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21165C1C-9E6E-4502-A693-7C4CC60652D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988175" y="6375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8DD80398-727E-4878-AF3A-47B5389FA0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988175" y="63468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6D7127C3-AC01-4D7A-9929-5152E2EC80F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32625" y="6535738"/>
            <a:ext cx="2133600" cy="47625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dirty="0"/>
              <a:t>Slide 7-</a:t>
            </a:r>
            <a:fld id="{CBB44346-94F6-4D27-AE4E-F13F541313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6BF8E314-32E3-47F8-9291-C0CAA73FBF8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269CAFD5-F0D3-464B-900E-C6E9169180D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4F49F6E7-FF3C-4909-9CF4-2586441D9C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8CEBC1E2-1BC3-4521-903F-205512987F1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973888" y="6332538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260C17F8-19D4-4419-AC9B-A79FBE3AD7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02463" y="6375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B3A02545-575B-4BA4-972C-053A382DF48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973888" y="6405563"/>
            <a:ext cx="2133600" cy="47625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dirty="0"/>
              <a:t>Slide 7-</a:t>
            </a:r>
            <a:fld id="{2E13F94F-E8C5-41A2-BF0C-021A186C28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33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 Second level</a:t>
            </a:r>
          </a:p>
        </p:txBody>
      </p:sp>
      <p:sp>
        <p:nvSpPr>
          <p:cNvPr id="1065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defRPr>
            </a:lvl1pPr>
          </a:lstStyle>
          <a:p>
            <a:pPr>
              <a:defRPr/>
            </a:pPr>
            <a:r>
              <a:rPr lang="en-US" dirty="0"/>
              <a:t>Slide 7-</a:t>
            </a:r>
            <a:fld id="{0DA7D0D8-1A45-4307-8230-0A8BBA0D66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72" r:id="rId2"/>
    <p:sldLayoutId id="2147483668" r:id="rId3"/>
    <p:sldLayoutId id="2147483669" r:id="rId4"/>
    <p:sldLayoutId id="2147483670" r:id="rId5"/>
    <p:sldLayoutId id="2147483671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•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571500" indent="-1143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–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200150" indent="-2286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6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2.emf"/><Relationship Id="rId4" Type="http://schemas.openxmlformats.org/officeDocument/2006/relationships/oleObject" Target="../embeddings/oleObject9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2.emf"/><Relationship Id="rId4" Type="http://schemas.openxmlformats.org/officeDocument/2006/relationships/oleObject" Target="../embeddings/oleObject10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2.emf"/><Relationship Id="rId4" Type="http://schemas.openxmlformats.org/officeDocument/2006/relationships/oleObject" Target="../embeddings/oleObject11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2.emf"/><Relationship Id="rId4" Type="http://schemas.openxmlformats.org/officeDocument/2006/relationships/oleObject" Target="../embeddings/oleObject12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2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7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18.emf"/><Relationship Id="rId4" Type="http://schemas.openxmlformats.org/officeDocument/2006/relationships/oleObject" Target="../embeddings/oleObject15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18.emf"/><Relationship Id="rId4" Type="http://schemas.openxmlformats.org/officeDocument/2006/relationships/oleObject" Target="../embeddings/oleObject16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18.emf"/><Relationship Id="rId4" Type="http://schemas.openxmlformats.org/officeDocument/2006/relationships/oleObject" Target="../embeddings/oleObject17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18.emf"/><Relationship Id="rId4" Type="http://schemas.openxmlformats.org/officeDocument/2006/relationships/oleObject" Target="../embeddings/oleObject18.bin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19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0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21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2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23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24.bin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0.e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5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27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28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29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30.bin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27.em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28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28.emf"/><Relationship Id="rId4" Type="http://schemas.openxmlformats.org/officeDocument/2006/relationships/oleObject" Target="../embeddings/oleObject33.bin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5" Type="http://schemas.openxmlformats.org/officeDocument/2006/relationships/image" Target="../media/image28.emf"/><Relationship Id="rId4" Type="http://schemas.openxmlformats.org/officeDocument/2006/relationships/oleObject" Target="../embeddings/oleObject34.bin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5" Type="http://schemas.openxmlformats.org/officeDocument/2006/relationships/image" Target="../media/image28.emf"/><Relationship Id="rId4" Type="http://schemas.openxmlformats.org/officeDocument/2006/relationships/oleObject" Target="../embeddings/oleObject35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5" Type="http://schemas.openxmlformats.org/officeDocument/2006/relationships/image" Target="../media/image28.emf"/><Relationship Id="rId4" Type="http://schemas.openxmlformats.org/officeDocument/2006/relationships/oleObject" Target="../embeddings/oleObject36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28.emf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33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5" Type="http://schemas.openxmlformats.org/officeDocument/2006/relationships/image" Target="../media/image34.emf"/><Relationship Id="rId4" Type="http://schemas.openxmlformats.org/officeDocument/2006/relationships/oleObject" Target="../embeddings/oleObject39.bin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5" Type="http://schemas.openxmlformats.org/officeDocument/2006/relationships/image" Target="../media/image36.emf"/><Relationship Id="rId4" Type="http://schemas.openxmlformats.org/officeDocument/2006/relationships/oleObject" Target="../embeddings/oleObject40.bin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Relationship Id="rId5" Type="http://schemas.openxmlformats.org/officeDocument/2006/relationships/image" Target="../media/image37.emf"/><Relationship Id="rId4" Type="http://schemas.openxmlformats.org/officeDocument/2006/relationships/oleObject" Target="../embeddings/oleObject41.bin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2.vml"/><Relationship Id="rId5" Type="http://schemas.openxmlformats.org/officeDocument/2006/relationships/image" Target="../media/image38.emf"/><Relationship Id="rId4" Type="http://schemas.openxmlformats.org/officeDocument/2006/relationships/oleObject" Target="../embeddings/oleObject42.bin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39.emf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0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5.vml"/><Relationship Id="rId5" Type="http://schemas.openxmlformats.org/officeDocument/2006/relationships/image" Target="../media/image40.emf"/><Relationship Id="rId4" Type="http://schemas.openxmlformats.org/officeDocument/2006/relationships/oleObject" Target="../embeddings/oleObject45.bin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6.vml"/><Relationship Id="rId5" Type="http://schemas.openxmlformats.org/officeDocument/2006/relationships/image" Target="../media/image40.emf"/><Relationship Id="rId4" Type="http://schemas.openxmlformats.org/officeDocument/2006/relationships/oleObject" Target="../embeddings/oleObject46.bin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7.vml"/><Relationship Id="rId5" Type="http://schemas.openxmlformats.org/officeDocument/2006/relationships/image" Target="../media/image41.emf"/><Relationship Id="rId4" Type="http://schemas.openxmlformats.org/officeDocument/2006/relationships/oleObject" Target="../embeddings/oleObject47.bin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8.vml"/><Relationship Id="rId5" Type="http://schemas.openxmlformats.org/officeDocument/2006/relationships/image" Target="../media/image42.emf"/><Relationship Id="rId4" Type="http://schemas.openxmlformats.org/officeDocument/2006/relationships/oleObject" Target="../embeddings/oleObject48.bin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4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384C712B-AAB2-4BAE-9EC3-12594F10C9B9}" type="slidenum">
              <a:rPr lang="en-US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36588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FRAME TOWNHOUSE</a:t>
            </a:r>
            <a:br>
              <a:rPr lang="en-US" sz="4400" dirty="0" smtClean="0"/>
            </a:br>
            <a:r>
              <a:rPr lang="en-US" sz="4400" dirty="0" smtClean="0"/>
              <a:t>WALKAROUND</a:t>
            </a:r>
          </a:p>
        </p:txBody>
      </p:sp>
      <p:graphicFrame>
        <p:nvGraphicFramePr>
          <p:cNvPr id="1026" name="Object 4" descr="This is a picture of the burn time clock showing 5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3520389550"/>
              </p:ext>
            </p:extLst>
          </p:nvPr>
        </p:nvGraphicFramePr>
        <p:xfrm>
          <a:off x="1300163" y="3657600"/>
          <a:ext cx="6388100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Chart" r:id="rId3" imgW="5829210" imgH="1047651" progId="MSGraph.Chart.8">
                  <p:embed/>
                </p:oleObj>
              </mc:Choice>
              <mc:Fallback>
                <p:oleObj name="Chart" r:id="rId3" imgW="5829210" imgH="1047651" progId="MSGraph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0163" y="3657600"/>
                        <a:ext cx="6388100" cy="114617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1371600" y="4876800"/>
            <a:ext cx="6072188" cy="9810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Exercise assumes 2 minutes for discovery/reporting fire. </a:t>
            </a:r>
          </a:p>
          <a:p>
            <a:r>
              <a:rPr lang="en-US" sz="1400" b="1" dirty="0"/>
              <a:t>Exercise assumes 3 minutes for dispatch/response.</a:t>
            </a:r>
          </a:p>
          <a:p>
            <a:endParaRPr lang="en-US" sz="1400" b="1" dirty="0"/>
          </a:p>
          <a:p>
            <a:r>
              <a:rPr lang="en-US" sz="1400" b="1" dirty="0"/>
              <a:t>Exercise assumes 5 minute total burn time upon arrival of first fire company.</a:t>
            </a:r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6172200" y="3254375"/>
            <a:ext cx="1733550" cy="55562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Exercise Message # </a:t>
            </a:r>
          </a:p>
          <a:p>
            <a:r>
              <a:rPr lang="en-US" sz="1400" b="1" dirty="0"/>
              <a:t>Will Appear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86372B43-F229-4D0C-A123-5C618D1CCF2C}" type="slidenum">
              <a:rPr lang="en-US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377825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FRAME TOWNHOUSES--</a:t>
            </a:r>
            <a:br>
              <a:rPr lang="en-US" sz="4400" dirty="0" smtClean="0"/>
            </a:br>
            <a:r>
              <a:rPr lang="en-US" sz="4400" dirty="0" smtClean="0"/>
              <a:t>1st ITERATION </a:t>
            </a:r>
          </a:p>
        </p:txBody>
      </p:sp>
      <p:graphicFrame>
        <p:nvGraphicFramePr>
          <p:cNvPr id="2050" name="Object 4" descr="This is a picture of the burn time clock showing 5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3067161691"/>
              </p:ext>
            </p:extLst>
          </p:nvPr>
        </p:nvGraphicFramePr>
        <p:xfrm>
          <a:off x="1343025" y="370681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3025" y="3706813"/>
                        <a:ext cx="6400800" cy="115093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4158570" y="2627086"/>
            <a:ext cx="1059906" cy="307777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</a:t>
            </a:r>
            <a:r>
              <a:rPr lang="en-US" sz="1400" b="1" dirty="0" smtClean="0"/>
              <a:t>#1</a:t>
            </a:r>
            <a:endParaRPr 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9764EAFE-4A1D-4058-B716-BE2FE93D7846}" type="slidenum">
              <a:rPr lang="en-US"/>
              <a:pPr>
                <a:defRPr/>
              </a:pPr>
              <a:t>17</a:t>
            </a:fld>
            <a:endParaRPr lang="en-US" dirty="0"/>
          </a:p>
        </p:txBody>
      </p:sp>
      <p:pic>
        <p:nvPicPr>
          <p:cNvPr id="3076" name="Picture 2" descr="This is a picture of the front of the same townhouses on fire for 5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65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 Box 3"/>
          <p:cNvSpPr txBox="1">
            <a:spLocks noChangeArrowheads="1"/>
          </p:cNvSpPr>
          <p:nvPr/>
        </p:nvSpPr>
        <p:spPr bwMode="auto">
          <a:xfrm>
            <a:off x="4495800" y="37338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graphicFrame>
        <p:nvGraphicFramePr>
          <p:cNvPr id="3074" name="Object 1024" descr="This is a picture of the burn time clock showing 5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0513488"/>
              </p:ext>
            </p:extLst>
          </p:nvPr>
        </p:nvGraphicFramePr>
        <p:xfrm>
          <a:off x="1114425" y="565626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4425" y="5656263"/>
                        <a:ext cx="6400800" cy="115093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Text Box 5"/>
          <p:cNvSpPr txBox="1">
            <a:spLocks noChangeArrowheads="1"/>
          </p:cNvSpPr>
          <p:nvPr/>
        </p:nvSpPr>
        <p:spPr bwMode="auto">
          <a:xfrm>
            <a:off x="5326063" y="5656263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C67E2040-E04D-47A0-8E3F-8032C4BC5AC8}" type="slidenum">
              <a:rPr lang="en-US"/>
              <a:pPr>
                <a:defRPr/>
              </a:pPr>
              <a:t>18</a:t>
            </a:fld>
            <a:endParaRPr lang="en-US" dirty="0"/>
          </a:p>
        </p:txBody>
      </p:sp>
      <p:pic>
        <p:nvPicPr>
          <p:cNvPr id="4100" name="Picture 2" descr="This is a picture of the side of the same townhouses on fire for 5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64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 Box 3"/>
          <p:cNvSpPr txBox="1">
            <a:spLocks noChangeArrowheads="1"/>
          </p:cNvSpPr>
          <p:nvPr/>
        </p:nvSpPr>
        <p:spPr bwMode="auto">
          <a:xfrm>
            <a:off x="7848600" y="3236913"/>
            <a:ext cx="720725" cy="3079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4102" name="Text Box 4"/>
          <p:cNvSpPr txBox="1">
            <a:spLocks noChangeArrowheads="1"/>
          </p:cNvSpPr>
          <p:nvPr/>
        </p:nvSpPr>
        <p:spPr bwMode="auto">
          <a:xfrm>
            <a:off x="1905000" y="41148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4098" name="Object 1024" descr="This is a picture of the burn time clock showing 5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3832359"/>
              </p:ext>
            </p:extLst>
          </p:nvPr>
        </p:nvGraphicFramePr>
        <p:xfrm>
          <a:off x="1303338" y="5641975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3338" y="5641975"/>
                        <a:ext cx="6400800" cy="115093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3" name="Text Box 6"/>
          <p:cNvSpPr txBox="1">
            <a:spLocks noChangeArrowheads="1"/>
          </p:cNvSpPr>
          <p:nvPr/>
        </p:nvSpPr>
        <p:spPr bwMode="auto">
          <a:xfrm>
            <a:off x="5529263" y="564038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BE05E837-E6A8-43EA-91B2-775C919CBF62}" type="slidenum">
              <a:rPr lang="en-US"/>
              <a:pPr>
                <a:defRPr/>
              </a:pPr>
              <a:t>19</a:t>
            </a:fld>
            <a:endParaRPr lang="en-US" dirty="0"/>
          </a:p>
        </p:txBody>
      </p:sp>
      <p:pic>
        <p:nvPicPr>
          <p:cNvPr id="5124" name="Picture 2" descr="This is a picture of the back of the same townhouses on fire for 5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67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Text Box 3"/>
          <p:cNvSpPr txBox="1">
            <a:spLocks noChangeArrowheads="1"/>
          </p:cNvSpPr>
          <p:nvPr/>
        </p:nvSpPr>
        <p:spPr bwMode="auto">
          <a:xfrm>
            <a:off x="3429000" y="37338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sp>
        <p:nvSpPr>
          <p:cNvPr id="5126" name="Text Box 4"/>
          <p:cNvSpPr txBox="1">
            <a:spLocks noChangeArrowheads="1"/>
          </p:cNvSpPr>
          <p:nvPr/>
        </p:nvSpPr>
        <p:spPr bwMode="auto">
          <a:xfrm>
            <a:off x="8356600" y="1800225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5122" name="Object 0" descr="This is a picture of the burn time clock showing 5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487144"/>
              </p:ext>
            </p:extLst>
          </p:nvPr>
        </p:nvGraphicFramePr>
        <p:xfrm>
          <a:off x="1066800" y="567531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5675313"/>
                        <a:ext cx="6400800" cy="115093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529263" y="564038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#1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A5F6DE7-969F-4FE6-B813-D742EFA50BAF}" type="slidenum">
              <a:rPr lang="en-US"/>
              <a:pPr>
                <a:defRPr/>
              </a:pPr>
              <a:t>20</a:t>
            </a:fld>
            <a:endParaRPr lang="en-US" dirty="0"/>
          </a:p>
        </p:txBody>
      </p:sp>
      <p:pic>
        <p:nvPicPr>
          <p:cNvPr id="6148" name="Picture 2" descr="This is a picture of the other side of the same townhouses on fire for 5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65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46" name="Object 8" descr="This is a picture of the burn time clock showing 5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9530524"/>
              </p:ext>
            </p:extLst>
          </p:nvPr>
        </p:nvGraphicFramePr>
        <p:xfrm>
          <a:off x="1143000" y="565626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5656263"/>
                        <a:ext cx="6400800" cy="115093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Text Box 3"/>
          <p:cNvSpPr txBox="1">
            <a:spLocks noChangeArrowheads="1"/>
          </p:cNvSpPr>
          <p:nvPr/>
        </p:nvSpPr>
        <p:spPr bwMode="auto">
          <a:xfrm>
            <a:off x="4038600" y="34290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5529263" y="564038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#1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6986588" y="638175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52C18AFD-219F-4A49-B176-B6DC409FA818}" type="slidenum">
              <a:rPr lang="en-US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66563" name="Rectangle 424"/>
          <p:cNvSpPr>
            <a:spLocks noChangeArrowheads="1"/>
          </p:cNvSpPr>
          <p:nvPr/>
        </p:nvSpPr>
        <p:spPr bwMode="auto">
          <a:xfrm>
            <a:off x="0" y="0"/>
            <a:ext cx="9144000" cy="633888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66564" name="Group 856"/>
          <p:cNvGrpSpPr>
            <a:grpSpLocks/>
          </p:cNvGrpSpPr>
          <p:nvPr/>
        </p:nvGrpSpPr>
        <p:grpSpPr bwMode="auto">
          <a:xfrm>
            <a:off x="457200" y="76200"/>
            <a:ext cx="8294688" cy="5486400"/>
            <a:chOff x="288" y="48"/>
            <a:chExt cx="5040" cy="3456"/>
          </a:xfrm>
        </p:grpSpPr>
        <p:sp>
          <p:nvSpPr>
            <p:cNvPr id="66565" name="Text Box 429"/>
            <p:cNvSpPr txBox="1">
              <a:spLocks noChangeArrowheads="1"/>
            </p:cNvSpPr>
            <p:nvPr/>
          </p:nvSpPr>
          <p:spPr bwMode="auto">
            <a:xfrm>
              <a:off x="5040" y="48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</a:t>
              </a:r>
            </a:p>
          </p:txBody>
        </p:sp>
        <p:sp>
          <p:nvSpPr>
            <p:cNvPr id="66566" name="Line 430"/>
            <p:cNvSpPr>
              <a:spLocks noChangeShapeType="1"/>
            </p:cNvSpPr>
            <p:nvPr/>
          </p:nvSpPr>
          <p:spPr bwMode="auto">
            <a:xfrm>
              <a:off x="661" y="2824"/>
              <a:ext cx="44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67" name="Line 431"/>
            <p:cNvSpPr>
              <a:spLocks noChangeShapeType="1"/>
            </p:cNvSpPr>
            <p:nvPr/>
          </p:nvSpPr>
          <p:spPr bwMode="auto">
            <a:xfrm>
              <a:off x="661" y="999"/>
              <a:ext cx="8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68" name="Line 432"/>
            <p:cNvSpPr>
              <a:spLocks noChangeShapeType="1"/>
            </p:cNvSpPr>
            <p:nvPr/>
          </p:nvSpPr>
          <p:spPr bwMode="auto">
            <a:xfrm>
              <a:off x="661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69" name="Line 433"/>
            <p:cNvSpPr>
              <a:spLocks noChangeShapeType="1"/>
            </p:cNvSpPr>
            <p:nvPr/>
          </p:nvSpPr>
          <p:spPr bwMode="auto">
            <a:xfrm>
              <a:off x="5095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70" name="Line 434"/>
            <p:cNvSpPr>
              <a:spLocks noChangeShapeType="1"/>
            </p:cNvSpPr>
            <p:nvPr/>
          </p:nvSpPr>
          <p:spPr bwMode="auto">
            <a:xfrm>
              <a:off x="3321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71" name="Line 435"/>
            <p:cNvSpPr>
              <a:spLocks noChangeShapeType="1"/>
            </p:cNvSpPr>
            <p:nvPr/>
          </p:nvSpPr>
          <p:spPr bwMode="auto">
            <a:xfrm>
              <a:off x="2435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72" name="Line 436"/>
            <p:cNvSpPr>
              <a:spLocks noChangeShapeType="1"/>
            </p:cNvSpPr>
            <p:nvPr/>
          </p:nvSpPr>
          <p:spPr bwMode="auto">
            <a:xfrm>
              <a:off x="4208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73" name="Line 437"/>
            <p:cNvSpPr>
              <a:spLocks noChangeShapeType="1"/>
            </p:cNvSpPr>
            <p:nvPr/>
          </p:nvSpPr>
          <p:spPr bwMode="auto">
            <a:xfrm>
              <a:off x="1548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74" name="Line 438"/>
            <p:cNvSpPr>
              <a:spLocks noChangeShapeType="1"/>
            </p:cNvSpPr>
            <p:nvPr/>
          </p:nvSpPr>
          <p:spPr bwMode="auto">
            <a:xfrm>
              <a:off x="661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75" name="Line 439"/>
            <p:cNvSpPr>
              <a:spLocks noChangeShapeType="1"/>
            </p:cNvSpPr>
            <p:nvPr/>
          </p:nvSpPr>
          <p:spPr bwMode="auto">
            <a:xfrm>
              <a:off x="201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76" name="Line 440"/>
            <p:cNvSpPr>
              <a:spLocks noChangeShapeType="1"/>
            </p:cNvSpPr>
            <p:nvPr/>
          </p:nvSpPr>
          <p:spPr bwMode="auto">
            <a:xfrm>
              <a:off x="243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77" name="Line 441"/>
            <p:cNvSpPr>
              <a:spLocks noChangeShapeType="1"/>
            </p:cNvSpPr>
            <p:nvPr/>
          </p:nvSpPr>
          <p:spPr bwMode="auto">
            <a:xfrm>
              <a:off x="3321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78" name="Line 442"/>
            <p:cNvSpPr>
              <a:spLocks noChangeShapeType="1"/>
            </p:cNvSpPr>
            <p:nvPr/>
          </p:nvSpPr>
          <p:spPr bwMode="auto">
            <a:xfrm>
              <a:off x="467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79" name="Line 443"/>
            <p:cNvSpPr>
              <a:spLocks noChangeShapeType="1"/>
            </p:cNvSpPr>
            <p:nvPr/>
          </p:nvSpPr>
          <p:spPr bwMode="auto">
            <a:xfrm flipH="1">
              <a:off x="1408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80" name="Line 444"/>
            <p:cNvSpPr>
              <a:spLocks noChangeShapeType="1"/>
            </p:cNvSpPr>
            <p:nvPr/>
          </p:nvSpPr>
          <p:spPr bwMode="auto">
            <a:xfrm>
              <a:off x="1548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81" name="Line 445"/>
            <p:cNvSpPr>
              <a:spLocks noChangeShapeType="1"/>
            </p:cNvSpPr>
            <p:nvPr/>
          </p:nvSpPr>
          <p:spPr bwMode="auto">
            <a:xfrm>
              <a:off x="1221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82" name="Line 446"/>
            <p:cNvSpPr>
              <a:spLocks noChangeShapeType="1"/>
            </p:cNvSpPr>
            <p:nvPr/>
          </p:nvSpPr>
          <p:spPr bwMode="auto">
            <a:xfrm>
              <a:off x="229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83" name="Line 447"/>
            <p:cNvSpPr>
              <a:spLocks noChangeShapeType="1"/>
            </p:cNvSpPr>
            <p:nvPr/>
          </p:nvSpPr>
          <p:spPr bwMode="auto">
            <a:xfrm>
              <a:off x="243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84" name="Line 448"/>
            <p:cNvSpPr>
              <a:spLocks noChangeShapeType="1"/>
            </p:cNvSpPr>
            <p:nvPr/>
          </p:nvSpPr>
          <p:spPr bwMode="auto">
            <a:xfrm>
              <a:off x="2995" y="1651"/>
              <a:ext cx="3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85" name="Line 449"/>
            <p:cNvSpPr>
              <a:spLocks noChangeShapeType="1"/>
            </p:cNvSpPr>
            <p:nvPr/>
          </p:nvSpPr>
          <p:spPr bwMode="auto">
            <a:xfrm>
              <a:off x="3321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86" name="Line 450"/>
            <p:cNvSpPr>
              <a:spLocks noChangeShapeType="1"/>
            </p:cNvSpPr>
            <p:nvPr/>
          </p:nvSpPr>
          <p:spPr bwMode="auto">
            <a:xfrm>
              <a:off x="4068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87" name="Line 451"/>
            <p:cNvSpPr>
              <a:spLocks noChangeShapeType="1"/>
            </p:cNvSpPr>
            <p:nvPr/>
          </p:nvSpPr>
          <p:spPr bwMode="auto">
            <a:xfrm>
              <a:off x="4208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88" name="Line 452"/>
            <p:cNvSpPr>
              <a:spLocks noChangeShapeType="1"/>
            </p:cNvSpPr>
            <p:nvPr/>
          </p:nvSpPr>
          <p:spPr bwMode="auto">
            <a:xfrm>
              <a:off x="495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6589" name="Group 453"/>
            <p:cNvGrpSpPr>
              <a:grpSpLocks/>
            </p:cNvGrpSpPr>
            <p:nvPr/>
          </p:nvGrpSpPr>
          <p:grpSpPr bwMode="auto">
            <a:xfrm>
              <a:off x="1408" y="2215"/>
              <a:ext cx="140" cy="305"/>
              <a:chOff x="4560" y="3312"/>
              <a:chExt cx="144" cy="336"/>
            </a:xfrm>
          </p:grpSpPr>
          <p:sp>
            <p:nvSpPr>
              <p:cNvPr id="66980" name="Rectangle 454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6981" name="Line 455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82" name="Line 456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83" name="Line 457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84" name="Line 458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85" name="Line 459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86" name="Line 460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590" name="Group 461"/>
            <p:cNvGrpSpPr>
              <a:grpSpLocks/>
            </p:cNvGrpSpPr>
            <p:nvPr/>
          </p:nvGrpSpPr>
          <p:grpSpPr bwMode="auto">
            <a:xfrm>
              <a:off x="1548" y="2215"/>
              <a:ext cx="140" cy="305"/>
              <a:chOff x="4560" y="3312"/>
              <a:chExt cx="144" cy="336"/>
            </a:xfrm>
          </p:grpSpPr>
          <p:sp>
            <p:nvSpPr>
              <p:cNvPr id="66973" name="Rectangle 462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6974" name="Line 463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75" name="Line 464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76" name="Line 465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77" name="Line 466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78" name="Line 467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79" name="Line 468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6591" name="Text Box 469"/>
            <p:cNvSpPr txBox="1">
              <a:spLocks noChangeArrowheads="1"/>
            </p:cNvSpPr>
            <p:nvPr/>
          </p:nvSpPr>
          <p:spPr bwMode="auto">
            <a:xfrm>
              <a:off x="2948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grpSp>
          <p:nvGrpSpPr>
            <p:cNvPr id="66592" name="Group 470"/>
            <p:cNvGrpSpPr>
              <a:grpSpLocks/>
            </p:cNvGrpSpPr>
            <p:nvPr/>
          </p:nvGrpSpPr>
          <p:grpSpPr bwMode="auto">
            <a:xfrm>
              <a:off x="4068" y="2215"/>
              <a:ext cx="140" cy="305"/>
              <a:chOff x="4560" y="3312"/>
              <a:chExt cx="144" cy="336"/>
            </a:xfrm>
          </p:grpSpPr>
          <p:sp>
            <p:nvSpPr>
              <p:cNvPr id="66966" name="Rectangle 471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6967" name="Line 472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68" name="Line 473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69" name="Line 474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70" name="Line 475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71" name="Line 476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72" name="Line 477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6593" name="Text Box 478"/>
            <p:cNvSpPr txBox="1">
              <a:spLocks noChangeArrowheads="1"/>
            </p:cNvSpPr>
            <p:nvPr/>
          </p:nvSpPr>
          <p:spPr bwMode="auto">
            <a:xfrm>
              <a:off x="3835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grpSp>
          <p:nvGrpSpPr>
            <p:cNvPr id="66594" name="Group 479"/>
            <p:cNvGrpSpPr>
              <a:grpSpLocks/>
            </p:cNvGrpSpPr>
            <p:nvPr/>
          </p:nvGrpSpPr>
          <p:grpSpPr bwMode="auto">
            <a:xfrm>
              <a:off x="4208" y="2215"/>
              <a:ext cx="140" cy="305"/>
              <a:chOff x="4560" y="3312"/>
              <a:chExt cx="144" cy="336"/>
            </a:xfrm>
          </p:grpSpPr>
          <p:sp>
            <p:nvSpPr>
              <p:cNvPr id="66959" name="Rectangle 480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6960" name="Line 481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61" name="Line 482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62" name="Line 483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63" name="Line 484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64" name="Line 485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65" name="Line 486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595" name="Group 487"/>
            <p:cNvGrpSpPr>
              <a:grpSpLocks/>
            </p:cNvGrpSpPr>
            <p:nvPr/>
          </p:nvGrpSpPr>
          <p:grpSpPr bwMode="auto">
            <a:xfrm>
              <a:off x="3181" y="2215"/>
              <a:ext cx="140" cy="305"/>
              <a:chOff x="4560" y="3312"/>
              <a:chExt cx="144" cy="336"/>
            </a:xfrm>
          </p:grpSpPr>
          <p:sp>
            <p:nvSpPr>
              <p:cNvPr id="66952" name="Rectangle 488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6953" name="Line 489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54" name="Line 490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55" name="Line 491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56" name="Line 492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57" name="Line 493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58" name="Line 494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6596" name="Text Box 495"/>
            <p:cNvSpPr txBox="1">
              <a:spLocks noChangeArrowheads="1"/>
            </p:cNvSpPr>
            <p:nvPr/>
          </p:nvSpPr>
          <p:spPr bwMode="auto">
            <a:xfrm>
              <a:off x="4161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66597" name="Text Box 496"/>
            <p:cNvSpPr txBox="1">
              <a:spLocks noChangeArrowheads="1"/>
            </p:cNvSpPr>
            <p:nvPr/>
          </p:nvSpPr>
          <p:spPr bwMode="auto">
            <a:xfrm>
              <a:off x="1175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66598" name="Text Box 497"/>
            <p:cNvSpPr txBox="1">
              <a:spLocks noChangeArrowheads="1"/>
            </p:cNvSpPr>
            <p:nvPr/>
          </p:nvSpPr>
          <p:spPr bwMode="auto">
            <a:xfrm>
              <a:off x="1501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66599" name="Text Box 498"/>
            <p:cNvSpPr txBox="1">
              <a:spLocks noChangeArrowheads="1"/>
            </p:cNvSpPr>
            <p:nvPr/>
          </p:nvSpPr>
          <p:spPr bwMode="auto">
            <a:xfrm>
              <a:off x="75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66600" name="Text Box 499"/>
            <p:cNvSpPr txBox="1">
              <a:spLocks noChangeArrowheads="1"/>
            </p:cNvSpPr>
            <p:nvPr/>
          </p:nvSpPr>
          <p:spPr bwMode="auto">
            <a:xfrm>
              <a:off x="1688" y="230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66601" name="Text Box 500"/>
            <p:cNvSpPr txBox="1">
              <a:spLocks noChangeArrowheads="1"/>
            </p:cNvSpPr>
            <p:nvPr/>
          </p:nvSpPr>
          <p:spPr bwMode="auto">
            <a:xfrm>
              <a:off x="2528" y="230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66602" name="Text Box 501"/>
            <p:cNvSpPr txBox="1">
              <a:spLocks noChangeArrowheads="1"/>
            </p:cNvSpPr>
            <p:nvPr/>
          </p:nvSpPr>
          <p:spPr bwMode="auto">
            <a:xfrm>
              <a:off x="341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66603" name="Text Box 502"/>
            <p:cNvSpPr txBox="1">
              <a:spLocks noChangeArrowheads="1"/>
            </p:cNvSpPr>
            <p:nvPr/>
          </p:nvSpPr>
          <p:spPr bwMode="auto">
            <a:xfrm>
              <a:off x="439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66604" name="Text Box 503"/>
            <p:cNvSpPr txBox="1">
              <a:spLocks noChangeArrowheads="1"/>
            </p:cNvSpPr>
            <p:nvPr/>
          </p:nvSpPr>
          <p:spPr bwMode="auto">
            <a:xfrm>
              <a:off x="3461" y="1868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66605" name="Text Box 504"/>
            <p:cNvSpPr txBox="1">
              <a:spLocks noChangeArrowheads="1"/>
            </p:cNvSpPr>
            <p:nvPr/>
          </p:nvSpPr>
          <p:spPr bwMode="auto">
            <a:xfrm>
              <a:off x="439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66606" name="Text Box 505"/>
            <p:cNvSpPr txBox="1">
              <a:spLocks noChangeArrowheads="1"/>
            </p:cNvSpPr>
            <p:nvPr/>
          </p:nvSpPr>
          <p:spPr bwMode="auto">
            <a:xfrm>
              <a:off x="257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66607" name="Text Box 506"/>
            <p:cNvSpPr txBox="1">
              <a:spLocks noChangeArrowheads="1"/>
            </p:cNvSpPr>
            <p:nvPr/>
          </p:nvSpPr>
          <p:spPr bwMode="auto">
            <a:xfrm>
              <a:off x="1688" y="1868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66608" name="Text Box 507"/>
            <p:cNvSpPr txBox="1">
              <a:spLocks noChangeArrowheads="1"/>
            </p:cNvSpPr>
            <p:nvPr/>
          </p:nvSpPr>
          <p:spPr bwMode="auto">
            <a:xfrm>
              <a:off x="755" y="1303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grpSp>
          <p:nvGrpSpPr>
            <p:cNvPr id="66609" name="Group 508"/>
            <p:cNvGrpSpPr>
              <a:grpSpLocks/>
            </p:cNvGrpSpPr>
            <p:nvPr/>
          </p:nvGrpSpPr>
          <p:grpSpPr bwMode="auto">
            <a:xfrm>
              <a:off x="1368" y="1520"/>
              <a:ext cx="233" cy="131"/>
              <a:chOff x="2644" y="1833"/>
              <a:chExt cx="284" cy="182"/>
            </a:xfrm>
          </p:grpSpPr>
          <p:sp>
            <p:nvSpPr>
              <p:cNvPr id="66950" name="Text Box 509"/>
              <p:cNvSpPr txBox="1">
                <a:spLocks noChangeArrowheads="1"/>
              </p:cNvSpPr>
              <p:nvPr/>
            </p:nvSpPr>
            <p:spPr bwMode="auto">
              <a:xfrm>
                <a:off x="2644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6951" name="Rectangle 510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66610" name="Group 511"/>
            <p:cNvGrpSpPr>
              <a:grpSpLocks/>
            </p:cNvGrpSpPr>
            <p:nvPr/>
          </p:nvGrpSpPr>
          <p:grpSpPr bwMode="auto">
            <a:xfrm flipH="1">
              <a:off x="1399" y="1599"/>
              <a:ext cx="49" cy="52"/>
              <a:chOff x="1827" y="2496"/>
              <a:chExt cx="93" cy="96"/>
            </a:xfrm>
          </p:grpSpPr>
          <p:sp>
            <p:nvSpPr>
              <p:cNvPr id="6694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49" name="Line 51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11" name="Group 514"/>
            <p:cNvGrpSpPr>
              <a:grpSpLocks/>
            </p:cNvGrpSpPr>
            <p:nvPr/>
          </p:nvGrpSpPr>
          <p:grpSpPr bwMode="auto">
            <a:xfrm flipH="1">
              <a:off x="1501" y="1520"/>
              <a:ext cx="234" cy="131"/>
              <a:chOff x="624" y="1680"/>
              <a:chExt cx="240" cy="144"/>
            </a:xfrm>
          </p:grpSpPr>
          <p:grpSp>
            <p:nvGrpSpPr>
              <p:cNvPr id="66942" name="Group 515"/>
              <p:cNvGrpSpPr>
                <a:grpSpLocks/>
              </p:cNvGrpSpPr>
              <p:nvPr/>
            </p:nvGrpSpPr>
            <p:grpSpPr bwMode="auto">
              <a:xfrm>
                <a:off x="624" y="1680"/>
                <a:ext cx="240" cy="144"/>
                <a:chOff x="2644" y="1833"/>
                <a:chExt cx="284" cy="182"/>
              </a:xfrm>
            </p:grpSpPr>
            <p:sp>
              <p:nvSpPr>
                <p:cNvPr id="66946" name="Text Box 516"/>
                <p:cNvSpPr txBox="1">
                  <a:spLocks noChangeArrowheads="1"/>
                </p:cNvSpPr>
                <p:nvPr/>
              </p:nvSpPr>
              <p:spPr bwMode="auto">
                <a:xfrm>
                  <a:off x="2644" y="1833"/>
                  <a:ext cx="284" cy="1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600" b="1" dirty="0">
                      <a:latin typeface="Arial" charset="0"/>
                    </a:rPr>
                    <a:t>LAV</a:t>
                  </a:r>
                </a:p>
              </p:txBody>
            </p:sp>
            <p:sp>
              <p:nvSpPr>
                <p:cNvPr id="66947" name="Rectangle 517"/>
                <p:cNvSpPr>
                  <a:spLocks noChangeArrowheads="1"/>
                </p:cNvSpPr>
                <p:nvPr/>
              </p:nvSpPr>
              <p:spPr bwMode="auto">
                <a:xfrm>
                  <a:off x="2684" y="1834"/>
                  <a:ext cx="184" cy="18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66943" name="Group 518"/>
              <p:cNvGrpSpPr>
                <a:grpSpLocks/>
              </p:cNvGrpSpPr>
              <p:nvPr/>
            </p:nvGrpSpPr>
            <p:grpSpPr bwMode="auto">
              <a:xfrm flipH="1">
                <a:off x="663" y="1767"/>
                <a:ext cx="50" cy="57"/>
                <a:chOff x="1827" y="2496"/>
                <a:chExt cx="93" cy="96"/>
              </a:xfrm>
            </p:grpSpPr>
            <p:sp>
              <p:nvSpPr>
                <p:cNvPr id="6694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945" name="Line 52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66612" name="Group 521"/>
            <p:cNvGrpSpPr>
              <a:grpSpLocks/>
            </p:cNvGrpSpPr>
            <p:nvPr/>
          </p:nvGrpSpPr>
          <p:grpSpPr bwMode="auto">
            <a:xfrm flipH="1">
              <a:off x="3277" y="1520"/>
              <a:ext cx="233" cy="131"/>
              <a:chOff x="2646" y="1833"/>
              <a:chExt cx="284" cy="182"/>
            </a:xfrm>
          </p:grpSpPr>
          <p:sp>
            <p:nvSpPr>
              <p:cNvPr id="66940" name="Text Box 522"/>
              <p:cNvSpPr txBox="1">
                <a:spLocks noChangeArrowheads="1"/>
              </p:cNvSpPr>
              <p:nvPr/>
            </p:nvSpPr>
            <p:spPr bwMode="auto">
              <a:xfrm>
                <a:off x="2646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6941" name="Rectangle 523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66613" name="Group 524"/>
            <p:cNvGrpSpPr>
              <a:grpSpLocks/>
            </p:cNvGrpSpPr>
            <p:nvPr/>
          </p:nvGrpSpPr>
          <p:grpSpPr bwMode="auto">
            <a:xfrm>
              <a:off x="3428" y="1599"/>
              <a:ext cx="49" cy="52"/>
              <a:chOff x="1827" y="2496"/>
              <a:chExt cx="93" cy="96"/>
            </a:xfrm>
          </p:grpSpPr>
          <p:sp>
            <p:nvSpPr>
              <p:cNvPr id="6693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39" name="Line 52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14" name="Group 527"/>
            <p:cNvGrpSpPr>
              <a:grpSpLocks/>
            </p:cNvGrpSpPr>
            <p:nvPr/>
          </p:nvGrpSpPr>
          <p:grpSpPr bwMode="auto">
            <a:xfrm flipH="1">
              <a:off x="4161" y="1520"/>
              <a:ext cx="234" cy="131"/>
              <a:chOff x="2644" y="1833"/>
              <a:chExt cx="284" cy="182"/>
            </a:xfrm>
          </p:grpSpPr>
          <p:sp>
            <p:nvSpPr>
              <p:cNvPr id="66936" name="Text Box 528"/>
              <p:cNvSpPr txBox="1">
                <a:spLocks noChangeArrowheads="1"/>
              </p:cNvSpPr>
              <p:nvPr/>
            </p:nvSpPr>
            <p:spPr bwMode="auto">
              <a:xfrm>
                <a:off x="2644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6937" name="Rectangle 529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66615" name="Group 530"/>
            <p:cNvGrpSpPr>
              <a:grpSpLocks/>
            </p:cNvGrpSpPr>
            <p:nvPr/>
          </p:nvGrpSpPr>
          <p:grpSpPr bwMode="auto">
            <a:xfrm>
              <a:off x="4315" y="1599"/>
              <a:ext cx="49" cy="52"/>
              <a:chOff x="1827" y="2496"/>
              <a:chExt cx="93" cy="96"/>
            </a:xfrm>
          </p:grpSpPr>
          <p:sp>
            <p:nvSpPr>
              <p:cNvPr id="6693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935" name="Line 53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16" name="Group 533"/>
            <p:cNvGrpSpPr>
              <a:grpSpLocks/>
            </p:cNvGrpSpPr>
            <p:nvPr/>
          </p:nvGrpSpPr>
          <p:grpSpPr bwMode="auto">
            <a:xfrm>
              <a:off x="3135" y="1520"/>
              <a:ext cx="233" cy="131"/>
              <a:chOff x="624" y="1680"/>
              <a:chExt cx="240" cy="144"/>
            </a:xfrm>
          </p:grpSpPr>
          <p:grpSp>
            <p:nvGrpSpPr>
              <p:cNvPr id="66928" name="Group 534"/>
              <p:cNvGrpSpPr>
                <a:grpSpLocks/>
              </p:cNvGrpSpPr>
              <p:nvPr/>
            </p:nvGrpSpPr>
            <p:grpSpPr bwMode="auto">
              <a:xfrm>
                <a:off x="624" y="1680"/>
                <a:ext cx="240" cy="144"/>
                <a:chOff x="2644" y="1833"/>
                <a:chExt cx="284" cy="182"/>
              </a:xfrm>
            </p:grpSpPr>
            <p:sp>
              <p:nvSpPr>
                <p:cNvPr id="66932" name="Text Box 535"/>
                <p:cNvSpPr txBox="1">
                  <a:spLocks noChangeArrowheads="1"/>
                </p:cNvSpPr>
                <p:nvPr/>
              </p:nvSpPr>
              <p:spPr bwMode="auto">
                <a:xfrm>
                  <a:off x="2644" y="1833"/>
                  <a:ext cx="284" cy="1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600" b="1" dirty="0">
                      <a:latin typeface="Arial" charset="0"/>
                    </a:rPr>
                    <a:t>LAV</a:t>
                  </a:r>
                </a:p>
              </p:txBody>
            </p:sp>
            <p:sp>
              <p:nvSpPr>
                <p:cNvPr id="66933" name="Rectangle 536"/>
                <p:cNvSpPr>
                  <a:spLocks noChangeArrowheads="1"/>
                </p:cNvSpPr>
                <p:nvPr/>
              </p:nvSpPr>
              <p:spPr bwMode="auto">
                <a:xfrm>
                  <a:off x="2684" y="1834"/>
                  <a:ext cx="184" cy="18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66929" name="Group 537"/>
              <p:cNvGrpSpPr>
                <a:grpSpLocks/>
              </p:cNvGrpSpPr>
              <p:nvPr/>
            </p:nvGrpSpPr>
            <p:grpSpPr bwMode="auto">
              <a:xfrm flipH="1">
                <a:off x="663" y="1767"/>
                <a:ext cx="50" cy="57"/>
                <a:chOff x="1827" y="2496"/>
                <a:chExt cx="93" cy="96"/>
              </a:xfrm>
            </p:grpSpPr>
            <p:sp>
              <p:nvSpPr>
                <p:cNvPr id="66930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931" name="Line 539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66617" name="Line 540"/>
            <p:cNvSpPr>
              <a:spLocks noChangeShapeType="1"/>
            </p:cNvSpPr>
            <p:nvPr/>
          </p:nvSpPr>
          <p:spPr bwMode="auto">
            <a:xfrm>
              <a:off x="661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18" name="Text Box 541"/>
            <p:cNvSpPr txBox="1">
              <a:spLocks noChangeArrowheads="1"/>
            </p:cNvSpPr>
            <p:nvPr/>
          </p:nvSpPr>
          <p:spPr bwMode="auto">
            <a:xfrm>
              <a:off x="75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66619" name="Text Box 542"/>
            <p:cNvSpPr txBox="1">
              <a:spLocks noChangeArrowheads="1"/>
            </p:cNvSpPr>
            <p:nvPr/>
          </p:nvSpPr>
          <p:spPr bwMode="auto">
            <a:xfrm>
              <a:off x="168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66620" name="Text Box 543"/>
            <p:cNvSpPr txBox="1">
              <a:spLocks noChangeArrowheads="1"/>
            </p:cNvSpPr>
            <p:nvPr/>
          </p:nvSpPr>
          <p:spPr bwMode="auto">
            <a:xfrm>
              <a:off x="252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66621" name="Text Box 544"/>
            <p:cNvSpPr txBox="1">
              <a:spLocks noChangeArrowheads="1"/>
            </p:cNvSpPr>
            <p:nvPr/>
          </p:nvSpPr>
          <p:spPr bwMode="auto">
            <a:xfrm>
              <a:off x="3461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66622" name="Text Box 545"/>
            <p:cNvSpPr txBox="1">
              <a:spLocks noChangeArrowheads="1"/>
            </p:cNvSpPr>
            <p:nvPr/>
          </p:nvSpPr>
          <p:spPr bwMode="auto">
            <a:xfrm>
              <a:off x="434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grpSp>
          <p:nvGrpSpPr>
            <p:cNvPr id="66623" name="Group 546"/>
            <p:cNvGrpSpPr>
              <a:grpSpLocks/>
            </p:cNvGrpSpPr>
            <p:nvPr/>
          </p:nvGrpSpPr>
          <p:grpSpPr bwMode="auto">
            <a:xfrm>
              <a:off x="1595" y="2824"/>
              <a:ext cx="233" cy="130"/>
              <a:chOff x="1872" y="3648"/>
              <a:chExt cx="384" cy="144"/>
            </a:xfrm>
          </p:grpSpPr>
          <p:grpSp>
            <p:nvGrpSpPr>
              <p:cNvPr id="66913" name="Group 547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66915" name="Group 548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66925" name="Line 549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926" name="Line 55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927" name="Line 551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6916" name="Group 552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66923" name="Line 55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924" name="Line 55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6917" name="Group 555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66921" name="Line 55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922" name="Line 557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6918" name="Group 558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66919" name="Line 55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920" name="Line 56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6914" name="Line 561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24" name="Group 562"/>
            <p:cNvGrpSpPr>
              <a:grpSpLocks/>
            </p:cNvGrpSpPr>
            <p:nvPr/>
          </p:nvGrpSpPr>
          <p:grpSpPr bwMode="auto">
            <a:xfrm>
              <a:off x="2481" y="2824"/>
              <a:ext cx="234" cy="130"/>
              <a:chOff x="1872" y="3648"/>
              <a:chExt cx="384" cy="144"/>
            </a:xfrm>
          </p:grpSpPr>
          <p:grpSp>
            <p:nvGrpSpPr>
              <p:cNvPr id="66898" name="Group 563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66900" name="Group 564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66910" name="Line 565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911" name="Line 56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912" name="Line 567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6901" name="Group 568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66908" name="Line 56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909" name="Line 57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6902" name="Group 571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66906" name="Line 572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907" name="Line 573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6903" name="Group 574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66904" name="Line 57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905" name="Line 57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6899" name="Line 577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25" name="Group 578"/>
            <p:cNvGrpSpPr>
              <a:grpSpLocks/>
            </p:cNvGrpSpPr>
            <p:nvPr/>
          </p:nvGrpSpPr>
          <p:grpSpPr bwMode="auto">
            <a:xfrm>
              <a:off x="3368" y="2824"/>
              <a:ext cx="233" cy="130"/>
              <a:chOff x="1872" y="3648"/>
              <a:chExt cx="384" cy="144"/>
            </a:xfrm>
          </p:grpSpPr>
          <p:grpSp>
            <p:nvGrpSpPr>
              <p:cNvPr id="66883" name="Group 579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66885" name="Group 580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66895" name="Line 581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896" name="Line 58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897" name="Line 583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6886" name="Group 584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66893" name="Line 58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894" name="Line 58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6887" name="Group 587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66891" name="Line 58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892" name="Line 58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6888" name="Group 590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66889" name="Line 59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890" name="Line 59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6884" name="Line 593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6626" name="Text Box 594"/>
            <p:cNvSpPr txBox="1">
              <a:spLocks noChangeArrowheads="1"/>
            </p:cNvSpPr>
            <p:nvPr/>
          </p:nvSpPr>
          <p:spPr bwMode="auto">
            <a:xfrm>
              <a:off x="1127" y="1998"/>
              <a:ext cx="45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66627" name="Text Box 595"/>
            <p:cNvSpPr txBox="1">
              <a:spLocks noChangeArrowheads="1"/>
            </p:cNvSpPr>
            <p:nvPr/>
          </p:nvSpPr>
          <p:spPr bwMode="auto">
            <a:xfrm>
              <a:off x="1488" y="1998"/>
              <a:ext cx="46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66628" name="Text Box 596"/>
            <p:cNvSpPr txBox="1">
              <a:spLocks noChangeArrowheads="1"/>
            </p:cNvSpPr>
            <p:nvPr/>
          </p:nvSpPr>
          <p:spPr bwMode="auto">
            <a:xfrm>
              <a:off x="2900" y="1998"/>
              <a:ext cx="46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66629" name="Text Box 597"/>
            <p:cNvSpPr txBox="1">
              <a:spLocks noChangeArrowheads="1"/>
            </p:cNvSpPr>
            <p:nvPr/>
          </p:nvSpPr>
          <p:spPr bwMode="auto">
            <a:xfrm>
              <a:off x="3744" y="1998"/>
              <a:ext cx="53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66630" name="Text Box 598"/>
            <p:cNvSpPr txBox="1">
              <a:spLocks noChangeArrowheads="1"/>
            </p:cNvSpPr>
            <p:nvPr/>
          </p:nvSpPr>
          <p:spPr bwMode="auto">
            <a:xfrm>
              <a:off x="4161" y="1998"/>
              <a:ext cx="44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66631" name="Text Box 599"/>
            <p:cNvSpPr txBox="1">
              <a:spLocks noChangeArrowheads="1"/>
            </p:cNvSpPr>
            <p:nvPr/>
          </p:nvSpPr>
          <p:spPr bwMode="auto">
            <a:xfrm>
              <a:off x="150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66632" name="Text Box 600"/>
            <p:cNvSpPr txBox="1">
              <a:spLocks noChangeArrowheads="1"/>
            </p:cNvSpPr>
            <p:nvPr/>
          </p:nvSpPr>
          <p:spPr bwMode="auto">
            <a:xfrm>
              <a:off x="1268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66633" name="Line 601"/>
            <p:cNvSpPr>
              <a:spLocks noChangeShapeType="1"/>
            </p:cNvSpPr>
            <p:nvPr/>
          </p:nvSpPr>
          <p:spPr bwMode="auto">
            <a:xfrm flipH="1">
              <a:off x="140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34" name="Line 602"/>
            <p:cNvSpPr>
              <a:spLocks noChangeShapeType="1"/>
            </p:cNvSpPr>
            <p:nvPr/>
          </p:nvSpPr>
          <p:spPr bwMode="auto">
            <a:xfrm>
              <a:off x="140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35" name="Line 603"/>
            <p:cNvSpPr>
              <a:spLocks noChangeShapeType="1"/>
            </p:cNvSpPr>
            <p:nvPr/>
          </p:nvSpPr>
          <p:spPr bwMode="auto">
            <a:xfrm>
              <a:off x="140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36" name="Line 604"/>
            <p:cNvSpPr>
              <a:spLocks noChangeShapeType="1"/>
            </p:cNvSpPr>
            <p:nvPr/>
          </p:nvSpPr>
          <p:spPr bwMode="auto">
            <a:xfrm flipH="1">
              <a:off x="154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37" name="Line 605"/>
            <p:cNvSpPr>
              <a:spLocks noChangeShapeType="1"/>
            </p:cNvSpPr>
            <p:nvPr/>
          </p:nvSpPr>
          <p:spPr bwMode="auto">
            <a:xfrm>
              <a:off x="168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38" name="Line 606"/>
            <p:cNvSpPr>
              <a:spLocks noChangeShapeType="1"/>
            </p:cNvSpPr>
            <p:nvPr/>
          </p:nvSpPr>
          <p:spPr bwMode="auto">
            <a:xfrm>
              <a:off x="168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39" name="Line 607"/>
            <p:cNvSpPr>
              <a:spLocks noChangeShapeType="1"/>
            </p:cNvSpPr>
            <p:nvPr/>
          </p:nvSpPr>
          <p:spPr bwMode="auto">
            <a:xfrm flipH="1">
              <a:off x="3181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40" name="Line 608"/>
            <p:cNvSpPr>
              <a:spLocks noChangeShapeType="1"/>
            </p:cNvSpPr>
            <p:nvPr/>
          </p:nvSpPr>
          <p:spPr bwMode="auto">
            <a:xfrm>
              <a:off x="3181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41" name="Line 609"/>
            <p:cNvSpPr>
              <a:spLocks noChangeShapeType="1"/>
            </p:cNvSpPr>
            <p:nvPr/>
          </p:nvSpPr>
          <p:spPr bwMode="auto">
            <a:xfrm>
              <a:off x="3181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42" name="Line 610"/>
            <p:cNvSpPr>
              <a:spLocks noChangeShapeType="1"/>
            </p:cNvSpPr>
            <p:nvPr/>
          </p:nvSpPr>
          <p:spPr bwMode="auto">
            <a:xfrm flipH="1">
              <a:off x="3321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43" name="Line 611"/>
            <p:cNvSpPr>
              <a:spLocks noChangeShapeType="1"/>
            </p:cNvSpPr>
            <p:nvPr/>
          </p:nvSpPr>
          <p:spPr bwMode="auto">
            <a:xfrm>
              <a:off x="3461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44" name="Line 612"/>
            <p:cNvSpPr>
              <a:spLocks noChangeShapeType="1"/>
            </p:cNvSpPr>
            <p:nvPr/>
          </p:nvSpPr>
          <p:spPr bwMode="auto">
            <a:xfrm>
              <a:off x="3461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45" name="Text Box 613"/>
            <p:cNvSpPr txBox="1">
              <a:spLocks noChangeArrowheads="1"/>
            </p:cNvSpPr>
            <p:nvPr/>
          </p:nvSpPr>
          <p:spPr bwMode="auto">
            <a:xfrm>
              <a:off x="304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66646" name="Text Box 614"/>
            <p:cNvSpPr txBox="1">
              <a:spLocks noChangeArrowheads="1"/>
            </p:cNvSpPr>
            <p:nvPr/>
          </p:nvSpPr>
          <p:spPr bwMode="auto">
            <a:xfrm>
              <a:off x="3275" y="1347"/>
              <a:ext cx="32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66647" name="Line 615"/>
            <p:cNvSpPr>
              <a:spLocks noChangeShapeType="1"/>
            </p:cNvSpPr>
            <p:nvPr/>
          </p:nvSpPr>
          <p:spPr bwMode="auto">
            <a:xfrm flipH="1">
              <a:off x="420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48" name="Line 616"/>
            <p:cNvSpPr>
              <a:spLocks noChangeShapeType="1"/>
            </p:cNvSpPr>
            <p:nvPr/>
          </p:nvSpPr>
          <p:spPr bwMode="auto">
            <a:xfrm>
              <a:off x="434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49" name="Line 617"/>
            <p:cNvSpPr>
              <a:spLocks noChangeShapeType="1"/>
            </p:cNvSpPr>
            <p:nvPr/>
          </p:nvSpPr>
          <p:spPr bwMode="auto">
            <a:xfrm>
              <a:off x="434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50" name="Text Box 618"/>
            <p:cNvSpPr txBox="1">
              <a:spLocks noChangeArrowheads="1"/>
            </p:cNvSpPr>
            <p:nvPr/>
          </p:nvSpPr>
          <p:spPr bwMode="auto">
            <a:xfrm>
              <a:off x="416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grpSp>
          <p:nvGrpSpPr>
            <p:cNvPr id="66651" name="Group 619"/>
            <p:cNvGrpSpPr>
              <a:grpSpLocks/>
            </p:cNvGrpSpPr>
            <p:nvPr/>
          </p:nvGrpSpPr>
          <p:grpSpPr bwMode="auto">
            <a:xfrm rot="5400000" flipV="1">
              <a:off x="2065" y="2689"/>
              <a:ext cx="131" cy="140"/>
              <a:chOff x="1827" y="2496"/>
              <a:chExt cx="93" cy="96"/>
            </a:xfrm>
          </p:grpSpPr>
          <p:sp>
            <p:nvSpPr>
              <p:cNvPr id="6688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882" name="Line 62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52" name="Group 622"/>
            <p:cNvGrpSpPr>
              <a:grpSpLocks/>
            </p:cNvGrpSpPr>
            <p:nvPr/>
          </p:nvGrpSpPr>
          <p:grpSpPr bwMode="auto">
            <a:xfrm rot="5400000" flipV="1">
              <a:off x="2952" y="2689"/>
              <a:ext cx="131" cy="140"/>
              <a:chOff x="1827" y="2496"/>
              <a:chExt cx="93" cy="96"/>
            </a:xfrm>
          </p:grpSpPr>
          <p:sp>
            <p:nvSpPr>
              <p:cNvPr id="6687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880" name="Line 62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53" name="Group 625"/>
            <p:cNvGrpSpPr>
              <a:grpSpLocks/>
            </p:cNvGrpSpPr>
            <p:nvPr/>
          </p:nvGrpSpPr>
          <p:grpSpPr bwMode="auto">
            <a:xfrm rot="5400000" flipV="1">
              <a:off x="3839" y="2689"/>
              <a:ext cx="131" cy="140"/>
              <a:chOff x="1827" y="2496"/>
              <a:chExt cx="93" cy="96"/>
            </a:xfrm>
          </p:grpSpPr>
          <p:sp>
            <p:nvSpPr>
              <p:cNvPr id="6687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878" name="Line 62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54" name="Group 628"/>
            <p:cNvGrpSpPr>
              <a:grpSpLocks/>
            </p:cNvGrpSpPr>
            <p:nvPr/>
          </p:nvGrpSpPr>
          <p:grpSpPr bwMode="auto">
            <a:xfrm flipV="1">
              <a:off x="4955" y="2259"/>
              <a:ext cx="140" cy="130"/>
              <a:chOff x="1827" y="2496"/>
              <a:chExt cx="93" cy="96"/>
            </a:xfrm>
          </p:grpSpPr>
          <p:sp>
            <p:nvSpPr>
              <p:cNvPr id="6687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876" name="Line 63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6655" name="Rectangle 631"/>
            <p:cNvSpPr>
              <a:spLocks noChangeArrowheads="1"/>
            </p:cNvSpPr>
            <p:nvPr/>
          </p:nvSpPr>
          <p:spPr bwMode="auto">
            <a:xfrm>
              <a:off x="5095" y="2476"/>
              <a:ext cx="93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6656" name="Group 632"/>
            <p:cNvGrpSpPr>
              <a:grpSpLocks/>
            </p:cNvGrpSpPr>
            <p:nvPr/>
          </p:nvGrpSpPr>
          <p:grpSpPr bwMode="auto">
            <a:xfrm flipH="1" flipV="1">
              <a:off x="661" y="2259"/>
              <a:ext cx="140" cy="130"/>
              <a:chOff x="1827" y="2496"/>
              <a:chExt cx="93" cy="96"/>
            </a:xfrm>
          </p:grpSpPr>
          <p:sp>
            <p:nvSpPr>
              <p:cNvPr id="6687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874" name="Line 63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57" name="Group 635"/>
            <p:cNvGrpSpPr>
              <a:grpSpLocks/>
            </p:cNvGrpSpPr>
            <p:nvPr/>
          </p:nvGrpSpPr>
          <p:grpSpPr bwMode="auto">
            <a:xfrm>
              <a:off x="895" y="2780"/>
              <a:ext cx="140" cy="87"/>
              <a:chOff x="2112" y="3600"/>
              <a:chExt cx="144" cy="96"/>
            </a:xfrm>
          </p:grpSpPr>
          <p:grpSp>
            <p:nvGrpSpPr>
              <p:cNvPr id="66869" name="Group 636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6871" name="Line 63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872" name="Line 63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870" name="Line 639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58" name="Group 640"/>
            <p:cNvGrpSpPr>
              <a:grpSpLocks/>
            </p:cNvGrpSpPr>
            <p:nvPr/>
          </p:nvGrpSpPr>
          <p:grpSpPr bwMode="auto">
            <a:xfrm>
              <a:off x="755" y="2780"/>
              <a:ext cx="140" cy="87"/>
              <a:chOff x="1920" y="3600"/>
              <a:chExt cx="144" cy="96"/>
            </a:xfrm>
          </p:grpSpPr>
          <p:grpSp>
            <p:nvGrpSpPr>
              <p:cNvPr id="66865" name="Group 64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6867" name="Line 64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868" name="Line 64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866" name="Line 64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59" name="Group 645"/>
            <p:cNvGrpSpPr>
              <a:grpSpLocks/>
            </p:cNvGrpSpPr>
            <p:nvPr/>
          </p:nvGrpSpPr>
          <p:grpSpPr bwMode="auto">
            <a:xfrm>
              <a:off x="1875" y="2780"/>
              <a:ext cx="93" cy="87"/>
              <a:chOff x="2112" y="3600"/>
              <a:chExt cx="144" cy="96"/>
            </a:xfrm>
          </p:grpSpPr>
          <p:grpSp>
            <p:nvGrpSpPr>
              <p:cNvPr id="66861" name="Group 646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6863" name="Line 64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864" name="Line 64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862" name="Line 649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60" name="Group 650"/>
            <p:cNvGrpSpPr>
              <a:grpSpLocks/>
            </p:cNvGrpSpPr>
            <p:nvPr/>
          </p:nvGrpSpPr>
          <p:grpSpPr bwMode="auto">
            <a:xfrm>
              <a:off x="4395" y="2780"/>
              <a:ext cx="140" cy="87"/>
              <a:chOff x="2112" y="3600"/>
              <a:chExt cx="144" cy="96"/>
            </a:xfrm>
          </p:grpSpPr>
          <p:grpSp>
            <p:nvGrpSpPr>
              <p:cNvPr id="66857" name="Group 65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6859" name="Line 65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860" name="Line 65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858" name="Line 65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61" name="Group 655"/>
            <p:cNvGrpSpPr>
              <a:grpSpLocks/>
            </p:cNvGrpSpPr>
            <p:nvPr/>
          </p:nvGrpSpPr>
          <p:grpSpPr bwMode="auto">
            <a:xfrm>
              <a:off x="4255" y="2780"/>
              <a:ext cx="140" cy="87"/>
              <a:chOff x="1920" y="3600"/>
              <a:chExt cx="144" cy="96"/>
            </a:xfrm>
          </p:grpSpPr>
          <p:grpSp>
            <p:nvGrpSpPr>
              <p:cNvPr id="66853" name="Group 65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6855" name="Line 65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856" name="Line 65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854" name="Line 65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62" name="Group 660"/>
            <p:cNvGrpSpPr>
              <a:grpSpLocks/>
            </p:cNvGrpSpPr>
            <p:nvPr/>
          </p:nvGrpSpPr>
          <p:grpSpPr bwMode="auto">
            <a:xfrm>
              <a:off x="1361" y="2780"/>
              <a:ext cx="140" cy="87"/>
              <a:chOff x="2112" y="3600"/>
              <a:chExt cx="144" cy="96"/>
            </a:xfrm>
          </p:grpSpPr>
          <p:grpSp>
            <p:nvGrpSpPr>
              <p:cNvPr id="66849" name="Group 66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6851" name="Line 66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852" name="Line 66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850" name="Line 66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63" name="Group 665"/>
            <p:cNvGrpSpPr>
              <a:grpSpLocks/>
            </p:cNvGrpSpPr>
            <p:nvPr/>
          </p:nvGrpSpPr>
          <p:grpSpPr bwMode="auto">
            <a:xfrm>
              <a:off x="1221" y="2780"/>
              <a:ext cx="140" cy="87"/>
              <a:chOff x="1920" y="3600"/>
              <a:chExt cx="144" cy="96"/>
            </a:xfrm>
          </p:grpSpPr>
          <p:grpSp>
            <p:nvGrpSpPr>
              <p:cNvPr id="66845" name="Group 66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6847" name="Line 66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848" name="Line 66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846" name="Line 66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64" name="Group 670"/>
            <p:cNvGrpSpPr>
              <a:grpSpLocks/>
            </p:cNvGrpSpPr>
            <p:nvPr/>
          </p:nvGrpSpPr>
          <p:grpSpPr bwMode="auto">
            <a:xfrm>
              <a:off x="2761" y="2780"/>
              <a:ext cx="94" cy="87"/>
              <a:chOff x="2112" y="3600"/>
              <a:chExt cx="144" cy="96"/>
            </a:xfrm>
          </p:grpSpPr>
          <p:grpSp>
            <p:nvGrpSpPr>
              <p:cNvPr id="66841" name="Group 67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6843" name="Line 67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844" name="Line 67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842" name="Line 67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65" name="Group 675"/>
            <p:cNvGrpSpPr>
              <a:grpSpLocks/>
            </p:cNvGrpSpPr>
            <p:nvPr/>
          </p:nvGrpSpPr>
          <p:grpSpPr bwMode="auto">
            <a:xfrm>
              <a:off x="3695" y="2780"/>
              <a:ext cx="93" cy="87"/>
              <a:chOff x="2112" y="3600"/>
              <a:chExt cx="144" cy="96"/>
            </a:xfrm>
          </p:grpSpPr>
          <p:grpSp>
            <p:nvGrpSpPr>
              <p:cNvPr id="66837" name="Group 676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6839" name="Line 67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840" name="Line 67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838" name="Line 679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66" name="Group 680"/>
            <p:cNvGrpSpPr>
              <a:grpSpLocks/>
            </p:cNvGrpSpPr>
            <p:nvPr/>
          </p:nvGrpSpPr>
          <p:grpSpPr bwMode="auto">
            <a:xfrm>
              <a:off x="4861" y="2780"/>
              <a:ext cx="140" cy="87"/>
              <a:chOff x="2112" y="3600"/>
              <a:chExt cx="144" cy="96"/>
            </a:xfrm>
          </p:grpSpPr>
          <p:grpSp>
            <p:nvGrpSpPr>
              <p:cNvPr id="66833" name="Group 68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6835" name="Line 68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836" name="Line 68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834" name="Line 68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67" name="Group 685"/>
            <p:cNvGrpSpPr>
              <a:grpSpLocks/>
            </p:cNvGrpSpPr>
            <p:nvPr/>
          </p:nvGrpSpPr>
          <p:grpSpPr bwMode="auto">
            <a:xfrm>
              <a:off x="4721" y="2780"/>
              <a:ext cx="140" cy="87"/>
              <a:chOff x="1920" y="3600"/>
              <a:chExt cx="144" cy="96"/>
            </a:xfrm>
          </p:grpSpPr>
          <p:grpSp>
            <p:nvGrpSpPr>
              <p:cNvPr id="66829" name="Group 68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6831" name="Line 68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832" name="Line 68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830" name="Line 68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68" name="Group 690"/>
            <p:cNvGrpSpPr>
              <a:grpSpLocks/>
            </p:cNvGrpSpPr>
            <p:nvPr/>
          </p:nvGrpSpPr>
          <p:grpSpPr bwMode="auto">
            <a:xfrm rot="5400000">
              <a:off x="482" y="1907"/>
              <a:ext cx="217" cy="140"/>
              <a:chOff x="1872" y="3648"/>
              <a:chExt cx="384" cy="144"/>
            </a:xfrm>
          </p:grpSpPr>
          <p:grpSp>
            <p:nvGrpSpPr>
              <p:cNvPr id="66814" name="Group 691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66816" name="Group 692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66826" name="Line 693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827" name="Line 69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828" name="Line 695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6817" name="Group 696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66824" name="Line 69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825" name="Line 69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6818" name="Group 699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66822" name="Line 70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823" name="Line 70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6819" name="Group 702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66820" name="Line 70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821" name="Line 70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6815" name="Line 705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69" name="Group 706"/>
            <p:cNvGrpSpPr>
              <a:grpSpLocks/>
            </p:cNvGrpSpPr>
            <p:nvPr/>
          </p:nvGrpSpPr>
          <p:grpSpPr bwMode="auto">
            <a:xfrm rot="16200000" flipH="1">
              <a:off x="5056" y="1907"/>
              <a:ext cx="217" cy="140"/>
              <a:chOff x="1872" y="3648"/>
              <a:chExt cx="384" cy="144"/>
            </a:xfrm>
          </p:grpSpPr>
          <p:grpSp>
            <p:nvGrpSpPr>
              <p:cNvPr id="66799" name="Group 707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66801" name="Group 708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66811" name="Line 709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812" name="Line 71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813" name="Line 711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6802" name="Group 712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66809" name="Line 71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810" name="Line 71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6803" name="Group 715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66807" name="Line 71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808" name="Line 717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6804" name="Group 718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66805" name="Line 71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806" name="Line 72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6800" name="Line 721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70" name="Group 722"/>
            <p:cNvGrpSpPr>
              <a:grpSpLocks/>
            </p:cNvGrpSpPr>
            <p:nvPr/>
          </p:nvGrpSpPr>
          <p:grpSpPr bwMode="auto">
            <a:xfrm rot="5400000">
              <a:off x="618" y="1170"/>
              <a:ext cx="87" cy="93"/>
              <a:chOff x="2112" y="3600"/>
              <a:chExt cx="144" cy="96"/>
            </a:xfrm>
          </p:grpSpPr>
          <p:grpSp>
            <p:nvGrpSpPr>
              <p:cNvPr id="66795" name="Group 723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6797" name="Line 72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798" name="Line 72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796" name="Line 726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71" name="Group 727"/>
            <p:cNvGrpSpPr>
              <a:grpSpLocks/>
            </p:cNvGrpSpPr>
            <p:nvPr/>
          </p:nvGrpSpPr>
          <p:grpSpPr bwMode="auto">
            <a:xfrm rot="5400000">
              <a:off x="5052" y="1126"/>
              <a:ext cx="86" cy="93"/>
              <a:chOff x="2112" y="3600"/>
              <a:chExt cx="144" cy="96"/>
            </a:xfrm>
          </p:grpSpPr>
          <p:grpSp>
            <p:nvGrpSpPr>
              <p:cNvPr id="66791" name="Group 728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6793" name="Line 72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794" name="Line 73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792" name="Line 731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72" name="Group 732"/>
            <p:cNvGrpSpPr>
              <a:grpSpLocks/>
            </p:cNvGrpSpPr>
            <p:nvPr/>
          </p:nvGrpSpPr>
          <p:grpSpPr bwMode="auto">
            <a:xfrm rot="10800000">
              <a:off x="1268" y="869"/>
              <a:ext cx="233" cy="130"/>
              <a:chOff x="1872" y="3648"/>
              <a:chExt cx="384" cy="144"/>
            </a:xfrm>
          </p:grpSpPr>
          <p:grpSp>
            <p:nvGrpSpPr>
              <p:cNvPr id="66776" name="Group 733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66778" name="Group 734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66788" name="Line 735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789" name="Line 73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790" name="Line 737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6779" name="Group 738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66786" name="Line 73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787" name="Line 74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6780" name="Group 741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66784" name="Line 742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785" name="Line 743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6781" name="Group 744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66782" name="Line 74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783" name="Line 74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6777" name="Line 747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6673" name="Rectangle 748"/>
            <p:cNvSpPr>
              <a:spLocks noChangeArrowheads="1"/>
            </p:cNvSpPr>
            <p:nvPr/>
          </p:nvSpPr>
          <p:spPr bwMode="auto">
            <a:xfrm>
              <a:off x="2321" y="782"/>
              <a:ext cx="233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6674" name="Line 749"/>
            <p:cNvSpPr>
              <a:spLocks noChangeShapeType="1"/>
            </p:cNvSpPr>
            <p:nvPr/>
          </p:nvSpPr>
          <p:spPr bwMode="auto">
            <a:xfrm>
              <a:off x="1548" y="869"/>
              <a:ext cx="177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75" name="Line 750"/>
            <p:cNvSpPr>
              <a:spLocks noChangeShapeType="1"/>
            </p:cNvSpPr>
            <p:nvPr/>
          </p:nvSpPr>
          <p:spPr bwMode="auto">
            <a:xfrm>
              <a:off x="3321" y="999"/>
              <a:ext cx="177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6676" name="Group 751"/>
            <p:cNvGrpSpPr>
              <a:grpSpLocks/>
            </p:cNvGrpSpPr>
            <p:nvPr/>
          </p:nvGrpSpPr>
          <p:grpSpPr bwMode="auto">
            <a:xfrm rot="-5400000">
              <a:off x="1039" y="995"/>
              <a:ext cx="131" cy="140"/>
              <a:chOff x="1827" y="2496"/>
              <a:chExt cx="93" cy="96"/>
            </a:xfrm>
          </p:grpSpPr>
          <p:sp>
            <p:nvSpPr>
              <p:cNvPr id="6677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775" name="Line 75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77" name="Group 754"/>
            <p:cNvGrpSpPr>
              <a:grpSpLocks/>
            </p:cNvGrpSpPr>
            <p:nvPr/>
          </p:nvGrpSpPr>
          <p:grpSpPr bwMode="auto">
            <a:xfrm rot="5400000" flipH="1">
              <a:off x="4539" y="995"/>
              <a:ext cx="131" cy="140"/>
              <a:chOff x="1827" y="2496"/>
              <a:chExt cx="93" cy="96"/>
            </a:xfrm>
          </p:grpSpPr>
          <p:sp>
            <p:nvSpPr>
              <p:cNvPr id="6677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773" name="Line 75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6678" name="Rectangle 757"/>
            <p:cNvSpPr>
              <a:spLocks noChangeArrowheads="1"/>
            </p:cNvSpPr>
            <p:nvPr/>
          </p:nvSpPr>
          <p:spPr bwMode="auto">
            <a:xfrm>
              <a:off x="4087" y="912"/>
              <a:ext cx="234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6679" name="Group 758"/>
            <p:cNvGrpSpPr>
              <a:grpSpLocks/>
            </p:cNvGrpSpPr>
            <p:nvPr/>
          </p:nvGrpSpPr>
          <p:grpSpPr bwMode="auto">
            <a:xfrm>
              <a:off x="4768" y="956"/>
              <a:ext cx="93" cy="87"/>
              <a:chOff x="2112" y="3600"/>
              <a:chExt cx="144" cy="96"/>
            </a:xfrm>
          </p:grpSpPr>
          <p:grpSp>
            <p:nvGrpSpPr>
              <p:cNvPr id="66768" name="Group 75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6770" name="Line 76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771" name="Line 76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769" name="Line 76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80" name="Group 763"/>
            <p:cNvGrpSpPr>
              <a:grpSpLocks/>
            </p:cNvGrpSpPr>
            <p:nvPr/>
          </p:nvGrpSpPr>
          <p:grpSpPr bwMode="auto">
            <a:xfrm>
              <a:off x="1688" y="825"/>
              <a:ext cx="140" cy="87"/>
              <a:chOff x="1920" y="3600"/>
              <a:chExt cx="144" cy="96"/>
            </a:xfrm>
          </p:grpSpPr>
          <p:grpSp>
            <p:nvGrpSpPr>
              <p:cNvPr id="66764" name="Group 76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6766" name="Line 76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767" name="Line 76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765" name="Line 76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81" name="Group 768"/>
            <p:cNvGrpSpPr>
              <a:grpSpLocks/>
            </p:cNvGrpSpPr>
            <p:nvPr/>
          </p:nvGrpSpPr>
          <p:grpSpPr bwMode="auto">
            <a:xfrm>
              <a:off x="2061" y="825"/>
              <a:ext cx="140" cy="87"/>
              <a:chOff x="2112" y="3600"/>
              <a:chExt cx="144" cy="96"/>
            </a:xfrm>
          </p:grpSpPr>
          <p:grpSp>
            <p:nvGrpSpPr>
              <p:cNvPr id="66760" name="Group 76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6762" name="Line 77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763" name="Line 77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761" name="Line 77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82" name="Group 773"/>
            <p:cNvGrpSpPr>
              <a:grpSpLocks/>
            </p:cNvGrpSpPr>
            <p:nvPr/>
          </p:nvGrpSpPr>
          <p:grpSpPr bwMode="auto">
            <a:xfrm>
              <a:off x="1921" y="825"/>
              <a:ext cx="140" cy="87"/>
              <a:chOff x="1920" y="3600"/>
              <a:chExt cx="144" cy="96"/>
            </a:xfrm>
          </p:grpSpPr>
          <p:grpSp>
            <p:nvGrpSpPr>
              <p:cNvPr id="66756" name="Group 77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6758" name="Line 77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759" name="Line 77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757" name="Line 77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6683" name="Text Box 778"/>
            <p:cNvSpPr txBox="1">
              <a:spLocks noChangeArrowheads="1"/>
            </p:cNvSpPr>
            <p:nvPr/>
          </p:nvSpPr>
          <p:spPr bwMode="auto">
            <a:xfrm>
              <a:off x="1875" y="912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66684" name="Group 779"/>
            <p:cNvGrpSpPr>
              <a:grpSpLocks/>
            </p:cNvGrpSpPr>
            <p:nvPr/>
          </p:nvGrpSpPr>
          <p:grpSpPr bwMode="auto">
            <a:xfrm>
              <a:off x="2948" y="825"/>
              <a:ext cx="140" cy="87"/>
              <a:chOff x="2112" y="3600"/>
              <a:chExt cx="144" cy="96"/>
            </a:xfrm>
          </p:grpSpPr>
          <p:grpSp>
            <p:nvGrpSpPr>
              <p:cNvPr id="66752" name="Group 780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6754" name="Line 7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755" name="Line 7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753" name="Line 783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85" name="Group 784"/>
            <p:cNvGrpSpPr>
              <a:grpSpLocks/>
            </p:cNvGrpSpPr>
            <p:nvPr/>
          </p:nvGrpSpPr>
          <p:grpSpPr bwMode="auto">
            <a:xfrm>
              <a:off x="2808" y="825"/>
              <a:ext cx="140" cy="87"/>
              <a:chOff x="1920" y="3600"/>
              <a:chExt cx="144" cy="96"/>
            </a:xfrm>
          </p:grpSpPr>
          <p:grpSp>
            <p:nvGrpSpPr>
              <p:cNvPr id="66748" name="Group 78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6750" name="Line 7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751" name="Line 7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749" name="Line 78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6686" name="Text Box 789"/>
            <p:cNvSpPr txBox="1">
              <a:spLocks noChangeArrowheads="1"/>
            </p:cNvSpPr>
            <p:nvPr/>
          </p:nvSpPr>
          <p:spPr bwMode="auto">
            <a:xfrm>
              <a:off x="2855" y="912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66687" name="Group 790"/>
            <p:cNvGrpSpPr>
              <a:grpSpLocks/>
            </p:cNvGrpSpPr>
            <p:nvPr/>
          </p:nvGrpSpPr>
          <p:grpSpPr bwMode="auto">
            <a:xfrm>
              <a:off x="3835" y="956"/>
              <a:ext cx="140" cy="87"/>
              <a:chOff x="2112" y="3600"/>
              <a:chExt cx="144" cy="96"/>
            </a:xfrm>
          </p:grpSpPr>
          <p:grpSp>
            <p:nvGrpSpPr>
              <p:cNvPr id="66744" name="Group 79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6746" name="Line 79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747" name="Line 79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745" name="Line 79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88" name="Group 795"/>
            <p:cNvGrpSpPr>
              <a:grpSpLocks/>
            </p:cNvGrpSpPr>
            <p:nvPr/>
          </p:nvGrpSpPr>
          <p:grpSpPr bwMode="auto">
            <a:xfrm>
              <a:off x="3695" y="956"/>
              <a:ext cx="140" cy="87"/>
              <a:chOff x="1920" y="3600"/>
              <a:chExt cx="144" cy="96"/>
            </a:xfrm>
          </p:grpSpPr>
          <p:grpSp>
            <p:nvGrpSpPr>
              <p:cNvPr id="66740" name="Group 79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6742" name="Line 79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743" name="Line 79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741" name="Line 79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6689" name="Text Box 800"/>
            <p:cNvSpPr txBox="1">
              <a:spLocks noChangeArrowheads="1"/>
            </p:cNvSpPr>
            <p:nvPr/>
          </p:nvSpPr>
          <p:spPr bwMode="auto">
            <a:xfrm>
              <a:off x="3695" y="1043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66690" name="Group 801"/>
            <p:cNvGrpSpPr>
              <a:grpSpLocks/>
            </p:cNvGrpSpPr>
            <p:nvPr/>
          </p:nvGrpSpPr>
          <p:grpSpPr bwMode="auto">
            <a:xfrm>
              <a:off x="2575" y="825"/>
              <a:ext cx="140" cy="87"/>
              <a:chOff x="1920" y="3600"/>
              <a:chExt cx="144" cy="96"/>
            </a:xfrm>
          </p:grpSpPr>
          <p:grpSp>
            <p:nvGrpSpPr>
              <p:cNvPr id="66736" name="Group 80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6738" name="Line 80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739" name="Line 80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737" name="Line 80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691" name="Group 806"/>
            <p:cNvGrpSpPr>
              <a:grpSpLocks/>
            </p:cNvGrpSpPr>
            <p:nvPr/>
          </p:nvGrpSpPr>
          <p:grpSpPr bwMode="auto">
            <a:xfrm>
              <a:off x="3461" y="956"/>
              <a:ext cx="140" cy="87"/>
              <a:chOff x="1920" y="3600"/>
              <a:chExt cx="144" cy="96"/>
            </a:xfrm>
          </p:grpSpPr>
          <p:grpSp>
            <p:nvGrpSpPr>
              <p:cNvPr id="66732" name="Group 80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6734" name="Line 80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735" name="Line 80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733" name="Line 81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6692" name="Line 811"/>
            <p:cNvSpPr>
              <a:spLocks noChangeShapeType="1"/>
            </p:cNvSpPr>
            <p:nvPr/>
          </p:nvSpPr>
          <p:spPr bwMode="auto">
            <a:xfrm flipH="1">
              <a:off x="428" y="2997"/>
              <a:ext cx="6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93" name="Line 812"/>
            <p:cNvSpPr>
              <a:spLocks noChangeShapeType="1"/>
            </p:cNvSpPr>
            <p:nvPr/>
          </p:nvSpPr>
          <p:spPr bwMode="auto">
            <a:xfrm flipV="1">
              <a:off x="428" y="1564"/>
              <a:ext cx="0" cy="14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94" name="Line 813"/>
            <p:cNvSpPr>
              <a:spLocks noChangeShapeType="1"/>
            </p:cNvSpPr>
            <p:nvPr/>
          </p:nvSpPr>
          <p:spPr bwMode="auto">
            <a:xfrm>
              <a:off x="428" y="1564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95" name="Line 814"/>
            <p:cNvSpPr>
              <a:spLocks noChangeShapeType="1"/>
            </p:cNvSpPr>
            <p:nvPr/>
          </p:nvSpPr>
          <p:spPr bwMode="auto">
            <a:xfrm flipV="1">
              <a:off x="428" y="739"/>
              <a:ext cx="0" cy="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96" name="Line 815"/>
            <p:cNvSpPr>
              <a:spLocks noChangeShapeType="1"/>
            </p:cNvSpPr>
            <p:nvPr/>
          </p:nvSpPr>
          <p:spPr bwMode="auto">
            <a:xfrm flipV="1">
              <a:off x="1081" y="2824"/>
              <a:ext cx="0" cy="1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97" name="Line 816"/>
            <p:cNvSpPr>
              <a:spLocks noChangeShapeType="1"/>
            </p:cNvSpPr>
            <p:nvPr/>
          </p:nvSpPr>
          <p:spPr bwMode="auto">
            <a:xfrm flipV="1">
              <a:off x="1221" y="739"/>
              <a:ext cx="0" cy="2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98" name="Line 817"/>
            <p:cNvSpPr>
              <a:spLocks noChangeShapeType="1"/>
            </p:cNvSpPr>
            <p:nvPr/>
          </p:nvSpPr>
          <p:spPr bwMode="auto">
            <a:xfrm>
              <a:off x="428" y="739"/>
              <a:ext cx="7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6699" name="Group 818"/>
            <p:cNvGrpSpPr>
              <a:grpSpLocks/>
            </p:cNvGrpSpPr>
            <p:nvPr/>
          </p:nvGrpSpPr>
          <p:grpSpPr bwMode="auto">
            <a:xfrm>
              <a:off x="1875" y="565"/>
              <a:ext cx="420" cy="304"/>
              <a:chOff x="1872" y="960"/>
              <a:chExt cx="706" cy="192"/>
            </a:xfrm>
          </p:grpSpPr>
          <p:sp>
            <p:nvSpPr>
              <p:cNvPr id="66729" name="Line 819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730" name="Line 820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731" name="Line 821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700" name="Group 822"/>
            <p:cNvGrpSpPr>
              <a:grpSpLocks/>
            </p:cNvGrpSpPr>
            <p:nvPr/>
          </p:nvGrpSpPr>
          <p:grpSpPr bwMode="auto">
            <a:xfrm>
              <a:off x="2761" y="565"/>
              <a:ext cx="420" cy="304"/>
              <a:chOff x="1872" y="960"/>
              <a:chExt cx="706" cy="192"/>
            </a:xfrm>
          </p:grpSpPr>
          <p:sp>
            <p:nvSpPr>
              <p:cNvPr id="66726" name="Line 823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727" name="Line 824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728" name="Line 825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701" name="Group 826"/>
            <p:cNvGrpSpPr>
              <a:grpSpLocks/>
            </p:cNvGrpSpPr>
            <p:nvPr/>
          </p:nvGrpSpPr>
          <p:grpSpPr bwMode="auto">
            <a:xfrm>
              <a:off x="3648" y="695"/>
              <a:ext cx="420" cy="304"/>
              <a:chOff x="1872" y="960"/>
              <a:chExt cx="706" cy="192"/>
            </a:xfrm>
          </p:grpSpPr>
          <p:sp>
            <p:nvSpPr>
              <p:cNvPr id="66723" name="Line 827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724" name="Line 828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725" name="Line 829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6702" name="Line 830"/>
            <p:cNvSpPr>
              <a:spLocks noChangeShapeType="1"/>
            </p:cNvSpPr>
            <p:nvPr/>
          </p:nvSpPr>
          <p:spPr bwMode="auto">
            <a:xfrm>
              <a:off x="5095" y="1564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703" name="Line 831"/>
            <p:cNvSpPr>
              <a:spLocks noChangeShapeType="1"/>
            </p:cNvSpPr>
            <p:nvPr/>
          </p:nvSpPr>
          <p:spPr bwMode="auto">
            <a:xfrm flipV="1">
              <a:off x="5328" y="739"/>
              <a:ext cx="0" cy="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704" name="Line 832"/>
            <p:cNvSpPr>
              <a:spLocks noChangeShapeType="1"/>
            </p:cNvSpPr>
            <p:nvPr/>
          </p:nvSpPr>
          <p:spPr bwMode="auto">
            <a:xfrm>
              <a:off x="4535" y="739"/>
              <a:ext cx="7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705" name="Line 833"/>
            <p:cNvSpPr>
              <a:spLocks noChangeShapeType="1"/>
            </p:cNvSpPr>
            <p:nvPr/>
          </p:nvSpPr>
          <p:spPr bwMode="auto">
            <a:xfrm flipV="1">
              <a:off x="4535" y="739"/>
              <a:ext cx="0" cy="2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706" name="Line 834"/>
            <p:cNvSpPr>
              <a:spLocks noChangeShapeType="1"/>
            </p:cNvSpPr>
            <p:nvPr/>
          </p:nvSpPr>
          <p:spPr bwMode="auto">
            <a:xfrm flipV="1">
              <a:off x="5328" y="1564"/>
              <a:ext cx="0" cy="14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707" name="Line 835"/>
            <p:cNvSpPr>
              <a:spLocks noChangeShapeType="1"/>
            </p:cNvSpPr>
            <p:nvPr/>
          </p:nvSpPr>
          <p:spPr bwMode="auto">
            <a:xfrm flipH="1">
              <a:off x="4675" y="2997"/>
              <a:ext cx="6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708" name="Line 836"/>
            <p:cNvSpPr>
              <a:spLocks noChangeShapeType="1"/>
            </p:cNvSpPr>
            <p:nvPr/>
          </p:nvSpPr>
          <p:spPr bwMode="auto">
            <a:xfrm flipV="1">
              <a:off x="4675" y="2824"/>
              <a:ext cx="0" cy="1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709" name="Text Box 837"/>
            <p:cNvSpPr txBox="1">
              <a:spLocks noChangeArrowheads="1"/>
            </p:cNvSpPr>
            <p:nvPr/>
          </p:nvSpPr>
          <p:spPr bwMode="auto">
            <a:xfrm>
              <a:off x="428" y="2858"/>
              <a:ext cx="70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Covered Porch</a:t>
              </a:r>
            </a:p>
          </p:txBody>
        </p:sp>
        <p:sp>
          <p:nvSpPr>
            <p:cNvPr id="66710" name="Text Box 838"/>
            <p:cNvSpPr txBox="1">
              <a:spLocks noChangeArrowheads="1"/>
            </p:cNvSpPr>
            <p:nvPr/>
          </p:nvSpPr>
          <p:spPr bwMode="auto">
            <a:xfrm>
              <a:off x="4628" y="2867"/>
              <a:ext cx="70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Covered Porch</a:t>
              </a:r>
            </a:p>
          </p:txBody>
        </p:sp>
        <p:sp>
          <p:nvSpPr>
            <p:cNvPr id="66711" name="Text Box 839"/>
            <p:cNvSpPr txBox="1">
              <a:spLocks noChangeArrowheads="1"/>
            </p:cNvSpPr>
            <p:nvPr/>
          </p:nvSpPr>
          <p:spPr bwMode="auto">
            <a:xfrm>
              <a:off x="521" y="78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66712" name="Text Box 840"/>
            <p:cNvSpPr txBox="1">
              <a:spLocks noChangeArrowheads="1"/>
            </p:cNvSpPr>
            <p:nvPr/>
          </p:nvSpPr>
          <p:spPr bwMode="auto">
            <a:xfrm>
              <a:off x="1781" y="65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66713" name="Text Box 841"/>
            <p:cNvSpPr txBox="1">
              <a:spLocks noChangeArrowheads="1"/>
            </p:cNvSpPr>
            <p:nvPr/>
          </p:nvSpPr>
          <p:spPr bwMode="auto">
            <a:xfrm>
              <a:off x="2668" y="65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66714" name="Text Box 842"/>
            <p:cNvSpPr txBox="1">
              <a:spLocks noChangeArrowheads="1"/>
            </p:cNvSpPr>
            <p:nvPr/>
          </p:nvSpPr>
          <p:spPr bwMode="auto">
            <a:xfrm>
              <a:off x="3555" y="78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66715" name="Text Box 843"/>
            <p:cNvSpPr txBox="1">
              <a:spLocks noChangeArrowheads="1"/>
            </p:cNvSpPr>
            <p:nvPr/>
          </p:nvSpPr>
          <p:spPr bwMode="auto">
            <a:xfrm>
              <a:off x="4628" y="78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66716" name="Line 844"/>
            <p:cNvSpPr>
              <a:spLocks noChangeShapeType="1"/>
            </p:cNvSpPr>
            <p:nvPr/>
          </p:nvSpPr>
          <p:spPr bwMode="auto">
            <a:xfrm flipV="1">
              <a:off x="5095" y="87"/>
              <a:ext cx="0" cy="43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717" name="Line 845"/>
            <p:cNvSpPr>
              <a:spLocks noChangeShapeType="1"/>
            </p:cNvSpPr>
            <p:nvPr/>
          </p:nvSpPr>
          <p:spPr bwMode="auto">
            <a:xfrm>
              <a:off x="5001" y="304"/>
              <a:ext cx="187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718" name="Text Box 846"/>
            <p:cNvSpPr txBox="1">
              <a:spLocks noChangeArrowheads="1"/>
            </p:cNvSpPr>
            <p:nvPr/>
          </p:nvSpPr>
          <p:spPr bwMode="auto">
            <a:xfrm>
              <a:off x="3881" y="3084"/>
              <a:ext cx="93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First Floor</a:t>
              </a:r>
            </a:p>
          </p:txBody>
        </p:sp>
        <p:sp>
          <p:nvSpPr>
            <p:cNvPr id="66719" name="Text Box 847"/>
            <p:cNvSpPr txBox="1">
              <a:spLocks noChangeArrowheads="1"/>
            </p:cNvSpPr>
            <p:nvPr/>
          </p:nvSpPr>
          <p:spPr bwMode="auto">
            <a:xfrm>
              <a:off x="4815" y="1651"/>
              <a:ext cx="43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66720" name="Text Box 848"/>
            <p:cNvSpPr txBox="1">
              <a:spLocks noChangeArrowheads="1"/>
            </p:cNvSpPr>
            <p:nvPr/>
          </p:nvSpPr>
          <p:spPr bwMode="auto">
            <a:xfrm>
              <a:off x="288" y="1651"/>
              <a:ext cx="432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66721" name="Text Box 849"/>
            <p:cNvSpPr txBox="1">
              <a:spLocks noChangeArrowheads="1"/>
            </p:cNvSpPr>
            <p:nvPr/>
          </p:nvSpPr>
          <p:spPr bwMode="auto">
            <a:xfrm>
              <a:off x="2668" y="217"/>
              <a:ext cx="43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66722" name="Text Box 850"/>
            <p:cNvSpPr txBox="1">
              <a:spLocks noChangeArrowheads="1"/>
            </p:cNvSpPr>
            <p:nvPr/>
          </p:nvSpPr>
          <p:spPr bwMode="auto">
            <a:xfrm>
              <a:off x="2715" y="3288"/>
              <a:ext cx="43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7013575" y="638175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EC628F1-16E3-41B2-BCF4-774B05F9140F}" type="slidenum">
              <a:rPr lang="en-US"/>
              <a:pPr>
                <a:defRPr/>
              </a:pPr>
              <a:t>22</a:t>
            </a:fld>
            <a:endParaRPr lang="en-US" dirty="0"/>
          </a:p>
        </p:txBody>
      </p:sp>
      <p:sp>
        <p:nvSpPr>
          <p:cNvPr id="7172" name="Rectangle 1522"/>
          <p:cNvSpPr>
            <a:spLocks noChangeArrowheads="1"/>
          </p:cNvSpPr>
          <p:nvPr/>
        </p:nvSpPr>
        <p:spPr bwMode="auto">
          <a:xfrm>
            <a:off x="0" y="0"/>
            <a:ext cx="9144000" cy="6096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7173" name="Group 1524"/>
          <p:cNvGrpSpPr>
            <a:grpSpLocks/>
          </p:cNvGrpSpPr>
          <p:nvPr/>
        </p:nvGrpSpPr>
        <p:grpSpPr bwMode="auto">
          <a:xfrm>
            <a:off x="228600" y="304800"/>
            <a:ext cx="8721725" cy="4976813"/>
            <a:chOff x="144" y="192"/>
            <a:chExt cx="5494" cy="3135"/>
          </a:xfrm>
        </p:grpSpPr>
        <p:sp>
          <p:nvSpPr>
            <p:cNvPr id="7175" name="Line 1026"/>
            <p:cNvSpPr>
              <a:spLocks noChangeShapeType="1"/>
            </p:cNvSpPr>
            <p:nvPr/>
          </p:nvSpPr>
          <p:spPr bwMode="auto">
            <a:xfrm>
              <a:off x="3360" y="7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76" name="Text Box 1027"/>
            <p:cNvSpPr txBox="1">
              <a:spLocks noChangeArrowheads="1"/>
            </p:cNvSpPr>
            <p:nvPr/>
          </p:nvSpPr>
          <p:spPr bwMode="auto">
            <a:xfrm>
              <a:off x="576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7177" name="Line 1028"/>
            <p:cNvSpPr>
              <a:spLocks noChangeShapeType="1"/>
            </p:cNvSpPr>
            <p:nvPr/>
          </p:nvSpPr>
          <p:spPr bwMode="auto">
            <a:xfrm>
              <a:off x="3168" y="100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78" name="Line 1029"/>
            <p:cNvSpPr>
              <a:spLocks noChangeShapeType="1"/>
            </p:cNvSpPr>
            <p:nvPr/>
          </p:nvSpPr>
          <p:spPr bwMode="auto">
            <a:xfrm>
              <a:off x="1728" y="100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79" name="Line 1030"/>
            <p:cNvSpPr>
              <a:spLocks noChangeShapeType="1"/>
            </p:cNvSpPr>
            <p:nvPr/>
          </p:nvSpPr>
          <p:spPr bwMode="auto">
            <a:xfrm>
              <a:off x="2448" y="62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80" name="Text Box 1031"/>
            <p:cNvSpPr txBox="1">
              <a:spLocks noChangeArrowheads="1"/>
            </p:cNvSpPr>
            <p:nvPr/>
          </p:nvSpPr>
          <p:spPr bwMode="auto">
            <a:xfrm>
              <a:off x="3312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7181" name="Text Box 1032"/>
            <p:cNvSpPr txBox="1">
              <a:spLocks noChangeArrowheads="1"/>
            </p:cNvSpPr>
            <p:nvPr/>
          </p:nvSpPr>
          <p:spPr bwMode="auto">
            <a:xfrm>
              <a:off x="4656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7182" name="Line 1033"/>
            <p:cNvSpPr>
              <a:spLocks noChangeShapeType="1"/>
            </p:cNvSpPr>
            <p:nvPr/>
          </p:nvSpPr>
          <p:spPr bwMode="auto">
            <a:xfrm>
              <a:off x="624" y="2784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83" name="Line 1034"/>
            <p:cNvSpPr>
              <a:spLocks noChangeShapeType="1"/>
            </p:cNvSpPr>
            <p:nvPr/>
          </p:nvSpPr>
          <p:spPr bwMode="auto">
            <a:xfrm>
              <a:off x="624" y="7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84" name="Line 1035"/>
            <p:cNvSpPr>
              <a:spLocks noChangeShapeType="1"/>
            </p:cNvSpPr>
            <p:nvPr/>
          </p:nvSpPr>
          <p:spPr bwMode="auto">
            <a:xfrm>
              <a:off x="624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85" name="Line 1036"/>
            <p:cNvSpPr>
              <a:spLocks noChangeShapeType="1"/>
            </p:cNvSpPr>
            <p:nvPr/>
          </p:nvSpPr>
          <p:spPr bwMode="auto">
            <a:xfrm>
              <a:off x="5184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86" name="Line 1037"/>
            <p:cNvSpPr>
              <a:spLocks noChangeShapeType="1"/>
            </p:cNvSpPr>
            <p:nvPr/>
          </p:nvSpPr>
          <p:spPr bwMode="auto">
            <a:xfrm>
              <a:off x="3360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87" name="Line 1038"/>
            <p:cNvSpPr>
              <a:spLocks noChangeShapeType="1"/>
            </p:cNvSpPr>
            <p:nvPr/>
          </p:nvSpPr>
          <p:spPr bwMode="auto">
            <a:xfrm>
              <a:off x="2448" y="624"/>
              <a:ext cx="0" cy="21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88" name="Line 1039"/>
            <p:cNvSpPr>
              <a:spLocks noChangeShapeType="1"/>
            </p:cNvSpPr>
            <p:nvPr/>
          </p:nvSpPr>
          <p:spPr bwMode="auto">
            <a:xfrm>
              <a:off x="4272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89" name="Line 1040"/>
            <p:cNvSpPr>
              <a:spLocks noChangeShapeType="1"/>
            </p:cNvSpPr>
            <p:nvPr/>
          </p:nvSpPr>
          <p:spPr bwMode="auto">
            <a:xfrm>
              <a:off x="1536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90" name="Line 1041"/>
            <p:cNvSpPr>
              <a:spLocks noChangeShapeType="1"/>
            </p:cNvSpPr>
            <p:nvPr/>
          </p:nvSpPr>
          <p:spPr bwMode="auto">
            <a:xfrm>
              <a:off x="624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91" name="Line 1042"/>
            <p:cNvSpPr>
              <a:spLocks noChangeShapeType="1"/>
            </p:cNvSpPr>
            <p:nvPr/>
          </p:nvSpPr>
          <p:spPr bwMode="auto">
            <a:xfrm>
              <a:off x="1680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92" name="Line 1043"/>
            <p:cNvSpPr>
              <a:spLocks noChangeShapeType="1"/>
            </p:cNvSpPr>
            <p:nvPr/>
          </p:nvSpPr>
          <p:spPr bwMode="auto">
            <a:xfrm>
              <a:off x="2448" y="1872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93" name="Line 1044"/>
            <p:cNvSpPr>
              <a:spLocks noChangeShapeType="1"/>
            </p:cNvSpPr>
            <p:nvPr/>
          </p:nvSpPr>
          <p:spPr bwMode="auto">
            <a:xfrm>
              <a:off x="3360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94" name="Line 1045"/>
            <p:cNvSpPr>
              <a:spLocks noChangeShapeType="1"/>
            </p:cNvSpPr>
            <p:nvPr/>
          </p:nvSpPr>
          <p:spPr bwMode="auto">
            <a:xfrm>
              <a:off x="4416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95" name="Line 1046"/>
            <p:cNvSpPr>
              <a:spLocks noChangeShapeType="1"/>
            </p:cNvSpPr>
            <p:nvPr/>
          </p:nvSpPr>
          <p:spPr bwMode="auto">
            <a:xfrm>
              <a:off x="1680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96" name="Line 1047"/>
            <p:cNvSpPr>
              <a:spLocks noChangeShapeType="1"/>
            </p:cNvSpPr>
            <p:nvPr/>
          </p:nvSpPr>
          <p:spPr bwMode="auto">
            <a:xfrm>
              <a:off x="4416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197" name="Group 1048"/>
            <p:cNvGrpSpPr>
              <a:grpSpLocks/>
            </p:cNvGrpSpPr>
            <p:nvPr/>
          </p:nvGrpSpPr>
          <p:grpSpPr bwMode="auto">
            <a:xfrm>
              <a:off x="1392" y="2112"/>
              <a:ext cx="144" cy="336"/>
              <a:chOff x="4560" y="3312"/>
              <a:chExt cx="144" cy="336"/>
            </a:xfrm>
          </p:grpSpPr>
          <p:sp>
            <p:nvSpPr>
              <p:cNvPr id="7661" name="Rectangle 1049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662" name="Line 1050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63" name="Line 1051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64" name="Line 1052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65" name="Line 1053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66" name="Line 1054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67" name="Line 1055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98" name="Group 1056"/>
            <p:cNvGrpSpPr>
              <a:grpSpLocks/>
            </p:cNvGrpSpPr>
            <p:nvPr/>
          </p:nvGrpSpPr>
          <p:grpSpPr bwMode="auto">
            <a:xfrm>
              <a:off x="1536" y="2112"/>
              <a:ext cx="144" cy="336"/>
              <a:chOff x="4560" y="3312"/>
              <a:chExt cx="144" cy="336"/>
            </a:xfrm>
          </p:grpSpPr>
          <p:sp>
            <p:nvSpPr>
              <p:cNvPr id="7654" name="Rectangle 1057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655" name="Line 1058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56" name="Line 1059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57" name="Line 1060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58" name="Line 1061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59" name="Line 1062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60" name="Line 1063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99" name="Group 1064"/>
            <p:cNvGrpSpPr>
              <a:grpSpLocks/>
            </p:cNvGrpSpPr>
            <p:nvPr/>
          </p:nvGrpSpPr>
          <p:grpSpPr bwMode="auto">
            <a:xfrm>
              <a:off x="4128" y="2112"/>
              <a:ext cx="144" cy="336"/>
              <a:chOff x="4560" y="3312"/>
              <a:chExt cx="144" cy="336"/>
            </a:xfrm>
          </p:grpSpPr>
          <p:sp>
            <p:nvSpPr>
              <p:cNvPr id="7647" name="Rectangle 1065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648" name="Line 1066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49" name="Line 1067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50" name="Line 1068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51" name="Line 1069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52" name="Line 1070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53" name="Line 1071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00" name="Group 1072"/>
            <p:cNvGrpSpPr>
              <a:grpSpLocks/>
            </p:cNvGrpSpPr>
            <p:nvPr/>
          </p:nvGrpSpPr>
          <p:grpSpPr bwMode="auto">
            <a:xfrm>
              <a:off x="4272" y="2112"/>
              <a:ext cx="144" cy="336"/>
              <a:chOff x="4560" y="3312"/>
              <a:chExt cx="144" cy="336"/>
            </a:xfrm>
          </p:grpSpPr>
          <p:sp>
            <p:nvSpPr>
              <p:cNvPr id="7640" name="Rectangle 1073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641" name="Line 1074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42" name="Line 1075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43" name="Line 1076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44" name="Line 1077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45" name="Line 1078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46" name="Line 1079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01" name="Group 1080"/>
            <p:cNvGrpSpPr>
              <a:grpSpLocks/>
            </p:cNvGrpSpPr>
            <p:nvPr/>
          </p:nvGrpSpPr>
          <p:grpSpPr bwMode="auto">
            <a:xfrm>
              <a:off x="3216" y="2112"/>
              <a:ext cx="144" cy="336"/>
              <a:chOff x="4560" y="3312"/>
              <a:chExt cx="144" cy="336"/>
            </a:xfrm>
          </p:grpSpPr>
          <p:sp>
            <p:nvSpPr>
              <p:cNvPr id="7633" name="Rectangle 1081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634" name="Line 1082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35" name="Line 1083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36" name="Line 1084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37" name="Line 1085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38" name="Line 1086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39" name="Line 1087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02" name="Line 1088"/>
            <p:cNvSpPr>
              <a:spLocks noChangeShapeType="1"/>
            </p:cNvSpPr>
            <p:nvPr/>
          </p:nvSpPr>
          <p:spPr bwMode="auto">
            <a:xfrm>
              <a:off x="624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03" name="Group 1089"/>
            <p:cNvGrpSpPr>
              <a:grpSpLocks/>
            </p:cNvGrpSpPr>
            <p:nvPr/>
          </p:nvGrpSpPr>
          <p:grpSpPr bwMode="auto">
            <a:xfrm>
              <a:off x="1584" y="2784"/>
              <a:ext cx="240" cy="144"/>
              <a:chOff x="1872" y="3648"/>
              <a:chExt cx="384" cy="144"/>
            </a:xfrm>
          </p:grpSpPr>
          <p:grpSp>
            <p:nvGrpSpPr>
              <p:cNvPr id="7618" name="Group 1090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7620" name="Group 1091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7630" name="Line 1092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31" name="Line 109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32" name="Line 1094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621" name="Group 1095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7628" name="Line 109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29" name="Line 1097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622" name="Group 1098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7626" name="Line 109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27" name="Line 110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623" name="Group 1101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7624" name="Line 1102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25" name="Line 1103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619" name="Line 1104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04" name="Group 1105"/>
            <p:cNvGrpSpPr>
              <a:grpSpLocks/>
            </p:cNvGrpSpPr>
            <p:nvPr/>
          </p:nvGrpSpPr>
          <p:grpSpPr bwMode="auto">
            <a:xfrm>
              <a:off x="2496" y="2784"/>
              <a:ext cx="240" cy="144"/>
              <a:chOff x="1872" y="3648"/>
              <a:chExt cx="384" cy="144"/>
            </a:xfrm>
          </p:grpSpPr>
          <p:grpSp>
            <p:nvGrpSpPr>
              <p:cNvPr id="7603" name="Group 1106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7605" name="Group 1107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7615" name="Line 1108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16" name="Line 110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17" name="Line 1110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606" name="Group 1111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7613" name="Line 1112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14" name="Line 1113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607" name="Group 1114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7611" name="Line 111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12" name="Line 111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608" name="Group 1117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7609" name="Line 111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10" name="Line 111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604" name="Line 1120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05" name="Group 1121"/>
            <p:cNvGrpSpPr>
              <a:grpSpLocks/>
            </p:cNvGrpSpPr>
            <p:nvPr/>
          </p:nvGrpSpPr>
          <p:grpSpPr bwMode="auto">
            <a:xfrm>
              <a:off x="3408" y="2784"/>
              <a:ext cx="240" cy="144"/>
              <a:chOff x="1872" y="3648"/>
              <a:chExt cx="384" cy="144"/>
            </a:xfrm>
          </p:grpSpPr>
          <p:grpSp>
            <p:nvGrpSpPr>
              <p:cNvPr id="7588" name="Group 1122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7590" name="Group 1123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7600" name="Line 1124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01" name="Line 112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02" name="Line 1126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591" name="Group 1127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7598" name="Line 112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599" name="Line 112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592" name="Group 1130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7596" name="Line 113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597" name="Line 113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593" name="Group 1133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7594" name="Line 113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595" name="Line 113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589" name="Line 1136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06" name="Group 1137"/>
            <p:cNvGrpSpPr>
              <a:grpSpLocks/>
            </p:cNvGrpSpPr>
            <p:nvPr/>
          </p:nvGrpSpPr>
          <p:grpSpPr bwMode="auto">
            <a:xfrm>
              <a:off x="672" y="2784"/>
              <a:ext cx="240" cy="144"/>
              <a:chOff x="1872" y="3648"/>
              <a:chExt cx="384" cy="144"/>
            </a:xfrm>
          </p:grpSpPr>
          <p:grpSp>
            <p:nvGrpSpPr>
              <p:cNvPr id="7573" name="Group 1138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7575" name="Group 1139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7585" name="Line 1140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586" name="Line 114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587" name="Line 1142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576" name="Group 1143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7583" name="Line 114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584" name="Line 114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577" name="Group 1146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7581" name="Line 114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582" name="Line 114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578" name="Group 1149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7579" name="Line 115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580" name="Line 115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574" name="Line 1152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07" name="Line 1153"/>
            <p:cNvSpPr>
              <a:spLocks noChangeShapeType="1"/>
            </p:cNvSpPr>
            <p:nvPr/>
          </p:nvSpPr>
          <p:spPr bwMode="auto">
            <a:xfrm flipV="1">
              <a:off x="1392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08" name="Rectangle 1154"/>
            <p:cNvSpPr>
              <a:spLocks noChangeArrowheads="1"/>
            </p:cNvSpPr>
            <p:nvPr/>
          </p:nvSpPr>
          <p:spPr bwMode="auto">
            <a:xfrm rot="5400000">
              <a:off x="576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209" name="Line 1155"/>
            <p:cNvSpPr>
              <a:spLocks noChangeShapeType="1"/>
            </p:cNvSpPr>
            <p:nvPr/>
          </p:nvSpPr>
          <p:spPr bwMode="auto">
            <a:xfrm>
              <a:off x="624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10" name="Line 1156"/>
            <p:cNvSpPr>
              <a:spLocks noChangeShapeType="1"/>
            </p:cNvSpPr>
            <p:nvPr/>
          </p:nvSpPr>
          <p:spPr bwMode="auto">
            <a:xfrm flipV="1">
              <a:off x="1056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11" name="Group 1157"/>
            <p:cNvGrpSpPr>
              <a:grpSpLocks/>
            </p:cNvGrpSpPr>
            <p:nvPr/>
          </p:nvGrpSpPr>
          <p:grpSpPr bwMode="auto">
            <a:xfrm flipV="1">
              <a:off x="1248" y="1344"/>
              <a:ext cx="144" cy="144"/>
              <a:chOff x="1827" y="2496"/>
              <a:chExt cx="93" cy="96"/>
            </a:xfrm>
          </p:grpSpPr>
          <p:sp>
            <p:nvSpPr>
              <p:cNvPr id="757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72" name="Line 115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12" name="Group 1160"/>
            <p:cNvGrpSpPr>
              <a:grpSpLocks/>
            </p:cNvGrpSpPr>
            <p:nvPr/>
          </p:nvGrpSpPr>
          <p:grpSpPr bwMode="auto">
            <a:xfrm flipV="1">
              <a:off x="1248" y="1920"/>
              <a:ext cx="144" cy="144"/>
              <a:chOff x="1827" y="2496"/>
              <a:chExt cx="93" cy="96"/>
            </a:xfrm>
          </p:grpSpPr>
          <p:sp>
            <p:nvSpPr>
              <p:cNvPr id="756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70" name="Line 116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13" name="Group 1163"/>
            <p:cNvGrpSpPr>
              <a:grpSpLocks/>
            </p:cNvGrpSpPr>
            <p:nvPr/>
          </p:nvGrpSpPr>
          <p:grpSpPr bwMode="auto">
            <a:xfrm>
              <a:off x="1200" y="2736"/>
              <a:ext cx="144" cy="96"/>
              <a:chOff x="1920" y="3600"/>
              <a:chExt cx="144" cy="96"/>
            </a:xfrm>
          </p:grpSpPr>
          <p:grpSp>
            <p:nvGrpSpPr>
              <p:cNvPr id="7565" name="Group 116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567" name="Line 116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68" name="Line 116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66" name="Line 116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14" name="Group 1168"/>
            <p:cNvGrpSpPr>
              <a:grpSpLocks/>
            </p:cNvGrpSpPr>
            <p:nvPr/>
          </p:nvGrpSpPr>
          <p:grpSpPr bwMode="auto">
            <a:xfrm>
              <a:off x="2064" y="2736"/>
              <a:ext cx="144" cy="96"/>
              <a:chOff x="1920" y="3600"/>
              <a:chExt cx="144" cy="96"/>
            </a:xfrm>
          </p:grpSpPr>
          <p:grpSp>
            <p:nvGrpSpPr>
              <p:cNvPr id="7561" name="Group 116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563" name="Line 117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64" name="Line 117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62" name="Line 117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15" name="Group 1173"/>
            <p:cNvGrpSpPr>
              <a:grpSpLocks/>
            </p:cNvGrpSpPr>
            <p:nvPr/>
          </p:nvGrpSpPr>
          <p:grpSpPr bwMode="auto">
            <a:xfrm>
              <a:off x="2976" y="2736"/>
              <a:ext cx="144" cy="96"/>
              <a:chOff x="1920" y="3600"/>
              <a:chExt cx="144" cy="96"/>
            </a:xfrm>
          </p:grpSpPr>
          <p:grpSp>
            <p:nvGrpSpPr>
              <p:cNvPr id="7557" name="Group 117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559" name="Line 117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60" name="Line 117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58" name="Line 117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16" name="Group 1178"/>
            <p:cNvGrpSpPr>
              <a:grpSpLocks/>
            </p:cNvGrpSpPr>
            <p:nvPr/>
          </p:nvGrpSpPr>
          <p:grpSpPr bwMode="auto">
            <a:xfrm>
              <a:off x="4896" y="2784"/>
              <a:ext cx="240" cy="144"/>
              <a:chOff x="1872" y="3648"/>
              <a:chExt cx="384" cy="144"/>
            </a:xfrm>
          </p:grpSpPr>
          <p:grpSp>
            <p:nvGrpSpPr>
              <p:cNvPr id="7542" name="Group 1179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7544" name="Group 1180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7554" name="Line 1181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555" name="Line 118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556" name="Line 1183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545" name="Group 1184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7552" name="Line 118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553" name="Line 118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546" name="Group 1187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7550" name="Line 118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551" name="Line 118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547" name="Group 1190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7548" name="Line 119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549" name="Line 119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543" name="Line 1193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17" name="Rectangle 1194"/>
            <p:cNvSpPr>
              <a:spLocks noChangeArrowheads="1"/>
            </p:cNvSpPr>
            <p:nvPr/>
          </p:nvSpPr>
          <p:spPr bwMode="auto">
            <a:xfrm>
              <a:off x="5184" y="240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218" name="Group 1195"/>
            <p:cNvGrpSpPr>
              <a:grpSpLocks/>
            </p:cNvGrpSpPr>
            <p:nvPr/>
          </p:nvGrpSpPr>
          <p:grpSpPr bwMode="auto">
            <a:xfrm>
              <a:off x="3888" y="2736"/>
              <a:ext cx="144" cy="96"/>
              <a:chOff x="1920" y="3600"/>
              <a:chExt cx="144" cy="96"/>
            </a:xfrm>
          </p:grpSpPr>
          <p:grpSp>
            <p:nvGrpSpPr>
              <p:cNvPr id="7538" name="Group 119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540" name="Line 119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41" name="Line 119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39" name="Line 119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19" name="Group 1200"/>
            <p:cNvGrpSpPr>
              <a:grpSpLocks/>
            </p:cNvGrpSpPr>
            <p:nvPr/>
          </p:nvGrpSpPr>
          <p:grpSpPr bwMode="auto">
            <a:xfrm>
              <a:off x="4512" y="2736"/>
              <a:ext cx="144" cy="96"/>
              <a:chOff x="1920" y="3600"/>
              <a:chExt cx="144" cy="96"/>
            </a:xfrm>
          </p:grpSpPr>
          <p:grpSp>
            <p:nvGrpSpPr>
              <p:cNvPr id="7534" name="Group 120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536" name="Line 120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37" name="Line 120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35" name="Line 120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20" name="Group 1205"/>
            <p:cNvGrpSpPr>
              <a:grpSpLocks/>
            </p:cNvGrpSpPr>
            <p:nvPr/>
          </p:nvGrpSpPr>
          <p:grpSpPr bwMode="auto">
            <a:xfrm rot="5400000">
              <a:off x="576" y="1920"/>
              <a:ext cx="96" cy="96"/>
              <a:chOff x="2112" y="3600"/>
              <a:chExt cx="144" cy="96"/>
            </a:xfrm>
          </p:grpSpPr>
          <p:grpSp>
            <p:nvGrpSpPr>
              <p:cNvPr id="7530" name="Group 1206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532" name="Line 120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33" name="Line 120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31" name="Line 1209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21" name="Group 1210"/>
            <p:cNvGrpSpPr>
              <a:grpSpLocks/>
            </p:cNvGrpSpPr>
            <p:nvPr/>
          </p:nvGrpSpPr>
          <p:grpSpPr bwMode="auto">
            <a:xfrm rot="5400000">
              <a:off x="552" y="888"/>
              <a:ext cx="144" cy="96"/>
              <a:chOff x="1920" y="3600"/>
              <a:chExt cx="144" cy="96"/>
            </a:xfrm>
          </p:grpSpPr>
          <p:grpSp>
            <p:nvGrpSpPr>
              <p:cNvPr id="7526" name="Group 121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528" name="Line 121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29" name="Line 121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27" name="Line 121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22" name="Line 1215"/>
            <p:cNvSpPr>
              <a:spLocks noChangeShapeType="1"/>
            </p:cNvSpPr>
            <p:nvPr/>
          </p:nvSpPr>
          <p:spPr bwMode="auto">
            <a:xfrm flipV="1">
              <a:off x="1680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23" name="Line 1216"/>
            <p:cNvSpPr>
              <a:spLocks noChangeShapeType="1"/>
            </p:cNvSpPr>
            <p:nvPr/>
          </p:nvSpPr>
          <p:spPr bwMode="auto">
            <a:xfrm flipV="1">
              <a:off x="3216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24" name="Line 1217"/>
            <p:cNvSpPr>
              <a:spLocks noChangeShapeType="1"/>
            </p:cNvSpPr>
            <p:nvPr/>
          </p:nvSpPr>
          <p:spPr bwMode="auto">
            <a:xfrm flipV="1">
              <a:off x="4128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25" name="Line 1218"/>
            <p:cNvSpPr>
              <a:spLocks noChangeShapeType="1"/>
            </p:cNvSpPr>
            <p:nvPr/>
          </p:nvSpPr>
          <p:spPr bwMode="auto">
            <a:xfrm flipV="1">
              <a:off x="4416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26" name="Rectangle 1219"/>
            <p:cNvSpPr>
              <a:spLocks noChangeArrowheads="1"/>
            </p:cNvSpPr>
            <p:nvPr/>
          </p:nvSpPr>
          <p:spPr bwMode="auto">
            <a:xfrm rot="5400000">
              <a:off x="2256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227" name="Line 1220"/>
            <p:cNvSpPr>
              <a:spLocks noChangeShapeType="1"/>
            </p:cNvSpPr>
            <p:nvPr/>
          </p:nvSpPr>
          <p:spPr bwMode="auto">
            <a:xfrm>
              <a:off x="2016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28" name="Line 1221"/>
            <p:cNvSpPr>
              <a:spLocks noChangeShapeType="1"/>
            </p:cNvSpPr>
            <p:nvPr/>
          </p:nvSpPr>
          <p:spPr bwMode="auto">
            <a:xfrm flipV="1">
              <a:off x="2448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29" name="Line 1222"/>
            <p:cNvSpPr>
              <a:spLocks noChangeShapeType="1"/>
            </p:cNvSpPr>
            <p:nvPr/>
          </p:nvSpPr>
          <p:spPr bwMode="auto">
            <a:xfrm flipV="1">
              <a:off x="2016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30" name="Rectangle 1223"/>
            <p:cNvSpPr>
              <a:spLocks noChangeArrowheads="1"/>
            </p:cNvSpPr>
            <p:nvPr/>
          </p:nvSpPr>
          <p:spPr bwMode="auto">
            <a:xfrm rot="5400000">
              <a:off x="2400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231" name="Line 1224"/>
            <p:cNvSpPr>
              <a:spLocks noChangeShapeType="1"/>
            </p:cNvSpPr>
            <p:nvPr/>
          </p:nvSpPr>
          <p:spPr bwMode="auto">
            <a:xfrm>
              <a:off x="2448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32" name="Line 1225"/>
            <p:cNvSpPr>
              <a:spLocks noChangeShapeType="1"/>
            </p:cNvSpPr>
            <p:nvPr/>
          </p:nvSpPr>
          <p:spPr bwMode="auto">
            <a:xfrm flipV="1">
              <a:off x="2880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33" name="Group 1226"/>
            <p:cNvGrpSpPr>
              <a:grpSpLocks/>
            </p:cNvGrpSpPr>
            <p:nvPr/>
          </p:nvGrpSpPr>
          <p:grpSpPr bwMode="auto">
            <a:xfrm flipH="1" flipV="1">
              <a:off x="1680" y="1344"/>
              <a:ext cx="144" cy="144"/>
              <a:chOff x="1827" y="2496"/>
              <a:chExt cx="93" cy="96"/>
            </a:xfrm>
          </p:grpSpPr>
          <p:sp>
            <p:nvSpPr>
              <p:cNvPr id="752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25" name="Line 122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34" name="Group 1229"/>
            <p:cNvGrpSpPr>
              <a:grpSpLocks/>
            </p:cNvGrpSpPr>
            <p:nvPr/>
          </p:nvGrpSpPr>
          <p:grpSpPr bwMode="auto">
            <a:xfrm flipH="1" flipV="1">
              <a:off x="1680" y="1920"/>
              <a:ext cx="144" cy="144"/>
              <a:chOff x="1827" y="2496"/>
              <a:chExt cx="93" cy="96"/>
            </a:xfrm>
          </p:grpSpPr>
          <p:sp>
            <p:nvSpPr>
              <p:cNvPr id="752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23" name="Line 123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35" name="Line 1232"/>
            <p:cNvSpPr>
              <a:spLocks noChangeShapeType="1"/>
            </p:cNvSpPr>
            <p:nvPr/>
          </p:nvSpPr>
          <p:spPr bwMode="auto">
            <a:xfrm>
              <a:off x="2448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36" name="Line 1233"/>
            <p:cNvSpPr>
              <a:spLocks noChangeShapeType="1"/>
            </p:cNvSpPr>
            <p:nvPr/>
          </p:nvSpPr>
          <p:spPr bwMode="auto">
            <a:xfrm>
              <a:off x="3360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37" name="Group 1234"/>
            <p:cNvGrpSpPr>
              <a:grpSpLocks/>
            </p:cNvGrpSpPr>
            <p:nvPr/>
          </p:nvGrpSpPr>
          <p:grpSpPr bwMode="auto">
            <a:xfrm>
              <a:off x="3216" y="2112"/>
              <a:ext cx="144" cy="336"/>
              <a:chOff x="4560" y="3312"/>
              <a:chExt cx="144" cy="336"/>
            </a:xfrm>
          </p:grpSpPr>
          <p:sp>
            <p:nvSpPr>
              <p:cNvPr id="7515" name="Rectangle 1235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516" name="Line 1236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17" name="Line 1237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18" name="Line 1238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19" name="Line 1239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20" name="Line 1240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21" name="Line 1241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38" name="Line 1242"/>
            <p:cNvSpPr>
              <a:spLocks noChangeShapeType="1"/>
            </p:cNvSpPr>
            <p:nvPr/>
          </p:nvSpPr>
          <p:spPr bwMode="auto">
            <a:xfrm flipV="1">
              <a:off x="3216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39" name="Line 1243"/>
            <p:cNvSpPr>
              <a:spLocks noChangeShapeType="1"/>
            </p:cNvSpPr>
            <p:nvPr/>
          </p:nvSpPr>
          <p:spPr bwMode="auto">
            <a:xfrm flipV="1">
              <a:off x="2880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40" name="Group 1244"/>
            <p:cNvGrpSpPr>
              <a:grpSpLocks/>
            </p:cNvGrpSpPr>
            <p:nvPr/>
          </p:nvGrpSpPr>
          <p:grpSpPr bwMode="auto">
            <a:xfrm flipV="1">
              <a:off x="3072" y="1344"/>
              <a:ext cx="144" cy="144"/>
              <a:chOff x="1827" y="2496"/>
              <a:chExt cx="93" cy="96"/>
            </a:xfrm>
          </p:grpSpPr>
          <p:sp>
            <p:nvSpPr>
              <p:cNvPr id="751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14" name="Line 124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41" name="Group 1247"/>
            <p:cNvGrpSpPr>
              <a:grpSpLocks/>
            </p:cNvGrpSpPr>
            <p:nvPr/>
          </p:nvGrpSpPr>
          <p:grpSpPr bwMode="auto">
            <a:xfrm flipV="1">
              <a:off x="3072" y="1920"/>
              <a:ext cx="144" cy="144"/>
              <a:chOff x="1827" y="2496"/>
              <a:chExt cx="93" cy="96"/>
            </a:xfrm>
          </p:grpSpPr>
          <p:sp>
            <p:nvSpPr>
              <p:cNvPr id="751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12" name="Line 124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42" name="Line 1250"/>
            <p:cNvSpPr>
              <a:spLocks noChangeShapeType="1"/>
            </p:cNvSpPr>
            <p:nvPr/>
          </p:nvSpPr>
          <p:spPr bwMode="auto">
            <a:xfrm>
              <a:off x="2448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43" name="Line 1251"/>
            <p:cNvSpPr>
              <a:spLocks noChangeShapeType="1"/>
            </p:cNvSpPr>
            <p:nvPr/>
          </p:nvSpPr>
          <p:spPr bwMode="auto">
            <a:xfrm flipV="1">
              <a:off x="4128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44" name="Line 1252"/>
            <p:cNvSpPr>
              <a:spLocks noChangeShapeType="1"/>
            </p:cNvSpPr>
            <p:nvPr/>
          </p:nvSpPr>
          <p:spPr bwMode="auto">
            <a:xfrm flipV="1">
              <a:off x="4128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45" name="Group 1253"/>
            <p:cNvGrpSpPr>
              <a:grpSpLocks/>
            </p:cNvGrpSpPr>
            <p:nvPr/>
          </p:nvGrpSpPr>
          <p:grpSpPr bwMode="auto">
            <a:xfrm flipV="1">
              <a:off x="3984" y="1344"/>
              <a:ext cx="144" cy="144"/>
              <a:chOff x="1827" y="2496"/>
              <a:chExt cx="93" cy="96"/>
            </a:xfrm>
          </p:grpSpPr>
          <p:sp>
            <p:nvSpPr>
              <p:cNvPr id="750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10" name="Line 125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46" name="Group 1256"/>
            <p:cNvGrpSpPr>
              <a:grpSpLocks/>
            </p:cNvGrpSpPr>
            <p:nvPr/>
          </p:nvGrpSpPr>
          <p:grpSpPr bwMode="auto">
            <a:xfrm flipV="1">
              <a:off x="3984" y="1920"/>
              <a:ext cx="144" cy="144"/>
              <a:chOff x="1827" y="2496"/>
              <a:chExt cx="93" cy="96"/>
            </a:xfrm>
          </p:grpSpPr>
          <p:sp>
            <p:nvSpPr>
              <p:cNvPr id="750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08" name="Line 125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47" name="Group 1259"/>
            <p:cNvGrpSpPr>
              <a:grpSpLocks/>
            </p:cNvGrpSpPr>
            <p:nvPr/>
          </p:nvGrpSpPr>
          <p:grpSpPr bwMode="auto">
            <a:xfrm flipH="1" flipV="1">
              <a:off x="4416" y="1344"/>
              <a:ext cx="144" cy="144"/>
              <a:chOff x="1827" y="2496"/>
              <a:chExt cx="93" cy="96"/>
            </a:xfrm>
          </p:grpSpPr>
          <p:sp>
            <p:nvSpPr>
              <p:cNvPr id="750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06" name="Line 126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48" name="Group 1262"/>
            <p:cNvGrpSpPr>
              <a:grpSpLocks/>
            </p:cNvGrpSpPr>
            <p:nvPr/>
          </p:nvGrpSpPr>
          <p:grpSpPr bwMode="auto">
            <a:xfrm flipH="1" flipV="1">
              <a:off x="4416" y="1920"/>
              <a:ext cx="144" cy="144"/>
              <a:chOff x="1827" y="2496"/>
              <a:chExt cx="93" cy="96"/>
            </a:xfrm>
          </p:grpSpPr>
          <p:sp>
            <p:nvSpPr>
              <p:cNvPr id="750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04" name="Line 126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49" name="Line 1265"/>
            <p:cNvSpPr>
              <a:spLocks noChangeShapeType="1"/>
            </p:cNvSpPr>
            <p:nvPr/>
          </p:nvSpPr>
          <p:spPr bwMode="auto">
            <a:xfrm>
              <a:off x="3360" y="1872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50" name="Line 1266"/>
            <p:cNvSpPr>
              <a:spLocks noChangeShapeType="1"/>
            </p:cNvSpPr>
            <p:nvPr/>
          </p:nvSpPr>
          <p:spPr bwMode="auto">
            <a:xfrm flipV="1">
              <a:off x="3360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51" name="Rectangle 1267"/>
            <p:cNvSpPr>
              <a:spLocks noChangeArrowheads="1"/>
            </p:cNvSpPr>
            <p:nvPr/>
          </p:nvSpPr>
          <p:spPr bwMode="auto">
            <a:xfrm rot="5400000">
              <a:off x="3312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252" name="Line 1268"/>
            <p:cNvSpPr>
              <a:spLocks noChangeShapeType="1"/>
            </p:cNvSpPr>
            <p:nvPr/>
          </p:nvSpPr>
          <p:spPr bwMode="auto">
            <a:xfrm>
              <a:off x="3360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53" name="Line 1269"/>
            <p:cNvSpPr>
              <a:spLocks noChangeShapeType="1"/>
            </p:cNvSpPr>
            <p:nvPr/>
          </p:nvSpPr>
          <p:spPr bwMode="auto">
            <a:xfrm flipV="1">
              <a:off x="3792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54" name="Line 1270"/>
            <p:cNvSpPr>
              <a:spLocks noChangeShapeType="1"/>
            </p:cNvSpPr>
            <p:nvPr/>
          </p:nvSpPr>
          <p:spPr bwMode="auto">
            <a:xfrm flipV="1">
              <a:off x="3792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55" name="Rectangle 1271"/>
            <p:cNvSpPr>
              <a:spLocks noChangeArrowheads="1"/>
            </p:cNvSpPr>
            <p:nvPr/>
          </p:nvSpPr>
          <p:spPr bwMode="auto">
            <a:xfrm rot="5400000">
              <a:off x="4992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256" name="Line 1272"/>
            <p:cNvSpPr>
              <a:spLocks noChangeShapeType="1"/>
            </p:cNvSpPr>
            <p:nvPr/>
          </p:nvSpPr>
          <p:spPr bwMode="auto">
            <a:xfrm>
              <a:off x="4752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57" name="Line 1273"/>
            <p:cNvSpPr>
              <a:spLocks noChangeShapeType="1"/>
            </p:cNvSpPr>
            <p:nvPr/>
          </p:nvSpPr>
          <p:spPr bwMode="auto">
            <a:xfrm flipV="1">
              <a:off x="5184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58" name="Line 1274"/>
            <p:cNvSpPr>
              <a:spLocks noChangeShapeType="1"/>
            </p:cNvSpPr>
            <p:nvPr/>
          </p:nvSpPr>
          <p:spPr bwMode="auto">
            <a:xfrm flipV="1">
              <a:off x="4752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59" name="Group 1275"/>
            <p:cNvGrpSpPr>
              <a:grpSpLocks/>
            </p:cNvGrpSpPr>
            <p:nvPr/>
          </p:nvGrpSpPr>
          <p:grpSpPr bwMode="auto">
            <a:xfrm rot="5400000" flipV="1">
              <a:off x="960" y="1968"/>
              <a:ext cx="96" cy="96"/>
              <a:chOff x="1827" y="2496"/>
              <a:chExt cx="93" cy="96"/>
            </a:xfrm>
          </p:grpSpPr>
          <p:sp>
            <p:nvSpPr>
              <p:cNvPr id="750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02" name="Line 12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60" name="Group 1278"/>
            <p:cNvGrpSpPr>
              <a:grpSpLocks/>
            </p:cNvGrpSpPr>
            <p:nvPr/>
          </p:nvGrpSpPr>
          <p:grpSpPr bwMode="auto">
            <a:xfrm rot="5400000" flipV="1">
              <a:off x="2784" y="1968"/>
              <a:ext cx="96" cy="96"/>
              <a:chOff x="1827" y="2496"/>
              <a:chExt cx="93" cy="96"/>
            </a:xfrm>
          </p:grpSpPr>
          <p:sp>
            <p:nvSpPr>
              <p:cNvPr id="749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00" name="Line 128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61" name="Group 1281"/>
            <p:cNvGrpSpPr>
              <a:grpSpLocks/>
            </p:cNvGrpSpPr>
            <p:nvPr/>
          </p:nvGrpSpPr>
          <p:grpSpPr bwMode="auto">
            <a:xfrm rot="5400000" flipV="1">
              <a:off x="3696" y="1968"/>
              <a:ext cx="96" cy="96"/>
              <a:chOff x="1827" y="2496"/>
              <a:chExt cx="93" cy="96"/>
            </a:xfrm>
          </p:grpSpPr>
          <p:sp>
            <p:nvSpPr>
              <p:cNvPr id="749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98" name="Line 128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62" name="Group 1284"/>
            <p:cNvGrpSpPr>
              <a:grpSpLocks/>
            </p:cNvGrpSpPr>
            <p:nvPr/>
          </p:nvGrpSpPr>
          <p:grpSpPr bwMode="auto">
            <a:xfrm rot="-5400000" flipH="1" flipV="1">
              <a:off x="4752" y="1968"/>
              <a:ext cx="96" cy="96"/>
              <a:chOff x="1827" y="2496"/>
              <a:chExt cx="93" cy="96"/>
            </a:xfrm>
          </p:grpSpPr>
          <p:sp>
            <p:nvSpPr>
              <p:cNvPr id="749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96" name="Line 128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63" name="Group 1287"/>
            <p:cNvGrpSpPr>
              <a:grpSpLocks/>
            </p:cNvGrpSpPr>
            <p:nvPr/>
          </p:nvGrpSpPr>
          <p:grpSpPr bwMode="auto">
            <a:xfrm rot="-5400000" flipH="1" flipV="1">
              <a:off x="2016" y="1968"/>
              <a:ext cx="96" cy="96"/>
              <a:chOff x="1827" y="2496"/>
              <a:chExt cx="93" cy="96"/>
            </a:xfrm>
          </p:grpSpPr>
          <p:sp>
            <p:nvSpPr>
              <p:cNvPr id="749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94" name="Line 128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64" name="Text Box 1290"/>
            <p:cNvSpPr txBox="1">
              <a:spLocks noChangeArrowheads="1"/>
            </p:cNvSpPr>
            <p:nvPr/>
          </p:nvSpPr>
          <p:spPr bwMode="auto">
            <a:xfrm>
              <a:off x="480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7265" name="Group 1291"/>
            <p:cNvGrpSpPr>
              <a:grpSpLocks/>
            </p:cNvGrpSpPr>
            <p:nvPr/>
          </p:nvGrpSpPr>
          <p:grpSpPr bwMode="auto">
            <a:xfrm>
              <a:off x="720" y="2171"/>
              <a:ext cx="50" cy="133"/>
              <a:chOff x="1827" y="2496"/>
              <a:chExt cx="93" cy="96"/>
            </a:xfrm>
          </p:grpSpPr>
          <p:sp>
            <p:nvSpPr>
              <p:cNvPr id="749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92" name="Line 129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66" name="Group 1294"/>
            <p:cNvGrpSpPr>
              <a:grpSpLocks/>
            </p:cNvGrpSpPr>
            <p:nvPr/>
          </p:nvGrpSpPr>
          <p:grpSpPr bwMode="auto">
            <a:xfrm flipH="1">
              <a:off x="2304" y="2160"/>
              <a:ext cx="50" cy="133"/>
              <a:chOff x="1827" y="2496"/>
              <a:chExt cx="93" cy="96"/>
            </a:xfrm>
          </p:grpSpPr>
          <p:sp>
            <p:nvSpPr>
              <p:cNvPr id="748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90" name="Line 129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67" name="Group 1297"/>
            <p:cNvGrpSpPr>
              <a:grpSpLocks/>
            </p:cNvGrpSpPr>
            <p:nvPr/>
          </p:nvGrpSpPr>
          <p:grpSpPr bwMode="auto">
            <a:xfrm>
              <a:off x="2544" y="2160"/>
              <a:ext cx="50" cy="133"/>
              <a:chOff x="1827" y="2496"/>
              <a:chExt cx="93" cy="96"/>
            </a:xfrm>
          </p:grpSpPr>
          <p:sp>
            <p:nvSpPr>
              <p:cNvPr id="748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8" name="Line 129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68" name="Group 1300"/>
            <p:cNvGrpSpPr>
              <a:grpSpLocks/>
            </p:cNvGrpSpPr>
            <p:nvPr/>
          </p:nvGrpSpPr>
          <p:grpSpPr bwMode="auto">
            <a:xfrm flipH="1">
              <a:off x="5040" y="2160"/>
              <a:ext cx="50" cy="133"/>
              <a:chOff x="1827" y="2496"/>
              <a:chExt cx="93" cy="96"/>
            </a:xfrm>
          </p:grpSpPr>
          <p:sp>
            <p:nvSpPr>
              <p:cNvPr id="748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6" name="Line 130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69" name="Group 1303"/>
            <p:cNvGrpSpPr>
              <a:grpSpLocks/>
            </p:cNvGrpSpPr>
            <p:nvPr/>
          </p:nvGrpSpPr>
          <p:grpSpPr bwMode="auto">
            <a:xfrm>
              <a:off x="3456" y="2160"/>
              <a:ext cx="50" cy="133"/>
              <a:chOff x="1827" y="2496"/>
              <a:chExt cx="93" cy="96"/>
            </a:xfrm>
          </p:grpSpPr>
          <p:sp>
            <p:nvSpPr>
              <p:cNvPr id="748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4" name="Line 130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70" name="Text Box 1306"/>
            <p:cNvSpPr txBox="1">
              <a:spLocks noChangeArrowheads="1"/>
            </p:cNvSpPr>
            <p:nvPr/>
          </p:nvSpPr>
          <p:spPr bwMode="auto">
            <a:xfrm>
              <a:off x="2016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7271" name="Text Box 1307"/>
            <p:cNvSpPr txBox="1">
              <a:spLocks noChangeArrowheads="1"/>
            </p:cNvSpPr>
            <p:nvPr/>
          </p:nvSpPr>
          <p:spPr bwMode="auto">
            <a:xfrm>
              <a:off x="2304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7272" name="Text Box 1308"/>
            <p:cNvSpPr txBox="1">
              <a:spLocks noChangeArrowheads="1"/>
            </p:cNvSpPr>
            <p:nvPr/>
          </p:nvSpPr>
          <p:spPr bwMode="auto">
            <a:xfrm>
              <a:off x="3216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7273" name="Text Box 1309"/>
            <p:cNvSpPr txBox="1">
              <a:spLocks noChangeArrowheads="1"/>
            </p:cNvSpPr>
            <p:nvPr/>
          </p:nvSpPr>
          <p:spPr bwMode="auto">
            <a:xfrm>
              <a:off x="4752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7274" name="Text Box 1310"/>
            <p:cNvSpPr txBox="1">
              <a:spLocks noChangeArrowheads="1"/>
            </p:cNvSpPr>
            <p:nvPr/>
          </p:nvSpPr>
          <p:spPr bwMode="auto">
            <a:xfrm>
              <a:off x="1968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7275" name="Text Box 1311"/>
            <p:cNvSpPr txBox="1">
              <a:spLocks noChangeArrowheads="1"/>
            </p:cNvSpPr>
            <p:nvPr/>
          </p:nvSpPr>
          <p:spPr bwMode="auto">
            <a:xfrm>
              <a:off x="2400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7276" name="Rectangle 1312"/>
            <p:cNvSpPr>
              <a:spLocks noChangeArrowheads="1"/>
            </p:cNvSpPr>
            <p:nvPr/>
          </p:nvSpPr>
          <p:spPr bwMode="auto">
            <a:xfrm rot="5400000">
              <a:off x="576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277" name="Group 1313"/>
            <p:cNvGrpSpPr>
              <a:grpSpLocks/>
            </p:cNvGrpSpPr>
            <p:nvPr/>
          </p:nvGrpSpPr>
          <p:grpSpPr bwMode="auto">
            <a:xfrm>
              <a:off x="720" y="1691"/>
              <a:ext cx="50" cy="133"/>
              <a:chOff x="1827" y="2496"/>
              <a:chExt cx="93" cy="96"/>
            </a:xfrm>
          </p:grpSpPr>
          <p:sp>
            <p:nvSpPr>
              <p:cNvPr id="748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2" name="Line 131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78" name="Text Box 1316"/>
            <p:cNvSpPr txBox="1">
              <a:spLocks noChangeArrowheads="1"/>
            </p:cNvSpPr>
            <p:nvPr/>
          </p:nvSpPr>
          <p:spPr bwMode="auto">
            <a:xfrm>
              <a:off x="576" y="1469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7279" name="Rectangle 1317"/>
            <p:cNvSpPr>
              <a:spLocks noChangeArrowheads="1"/>
            </p:cNvSpPr>
            <p:nvPr/>
          </p:nvSpPr>
          <p:spPr bwMode="auto">
            <a:xfrm rot="5400000">
              <a:off x="2400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280" name="Group 1318"/>
            <p:cNvGrpSpPr>
              <a:grpSpLocks/>
            </p:cNvGrpSpPr>
            <p:nvPr/>
          </p:nvGrpSpPr>
          <p:grpSpPr bwMode="auto">
            <a:xfrm>
              <a:off x="2544" y="1710"/>
              <a:ext cx="50" cy="133"/>
              <a:chOff x="1827" y="2496"/>
              <a:chExt cx="93" cy="96"/>
            </a:xfrm>
          </p:grpSpPr>
          <p:sp>
            <p:nvSpPr>
              <p:cNvPr id="747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0" name="Line 132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81" name="Text Box 1321"/>
            <p:cNvSpPr txBox="1">
              <a:spLocks noChangeArrowheads="1"/>
            </p:cNvSpPr>
            <p:nvPr/>
          </p:nvSpPr>
          <p:spPr bwMode="auto">
            <a:xfrm>
              <a:off x="2400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7282" name="Rectangle 1322"/>
            <p:cNvSpPr>
              <a:spLocks noChangeArrowheads="1"/>
            </p:cNvSpPr>
            <p:nvPr/>
          </p:nvSpPr>
          <p:spPr bwMode="auto">
            <a:xfrm rot="5400000">
              <a:off x="3312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283" name="Group 1323"/>
            <p:cNvGrpSpPr>
              <a:grpSpLocks/>
            </p:cNvGrpSpPr>
            <p:nvPr/>
          </p:nvGrpSpPr>
          <p:grpSpPr bwMode="auto">
            <a:xfrm>
              <a:off x="3456" y="1710"/>
              <a:ext cx="50" cy="133"/>
              <a:chOff x="1827" y="2496"/>
              <a:chExt cx="93" cy="96"/>
            </a:xfrm>
          </p:grpSpPr>
          <p:sp>
            <p:nvSpPr>
              <p:cNvPr id="747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78" name="Line 132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84" name="Text Box 1326"/>
            <p:cNvSpPr txBox="1">
              <a:spLocks noChangeArrowheads="1"/>
            </p:cNvSpPr>
            <p:nvPr/>
          </p:nvSpPr>
          <p:spPr bwMode="auto">
            <a:xfrm>
              <a:off x="3312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7285" name="Rectangle 1327"/>
            <p:cNvSpPr>
              <a:spLocks noChangeArrowheads="1"/>
            </p:cNvSpPr>
            <p:nvPr/>
          </p:nvSpPr>
          <p:spPr bwMode="auto">
            <a:xfrm rot="16200000" flipH="1">
              <a:off x="2256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286" name="Group 1328"/>
            <p:cNvGrpSpPr>
              <a:grpSpLocks/>
            </p:cNvGrpSpPr>
            <p:nvPr/>
          </p:nvGrpSpPr>
          <p:grpSpPr bwMode="auto">
            <a:xfrm flipH="1">
              <a:off x="2304" y="1739"/>
              <a:ext cx="50" cy="133"/>
              <a:chOff x="1827" y="2496"/>
              <a:chExt cx="93" cy="96"/>
            </a:xfrm>
          </p:grpSpPr>
          <p:sp>
            <p:nvSpPr>
              <p:cNvPr id="747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76" name="Line 133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87" name="Text Box 1331"/>
            <p:cNvSpPr txBox="1">
              <a:spLocks noChangeArrowheads="1"/>
            </p:cNvSpPr>
            <p:nvPr/>
          </p:nvSpPr>
          <p:spPr bwMode="auto">
            <a:xfrm flipH="1">
              <a:off x="2160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7288" name="Rectangle 1332"/>
            <p:cNvSpPr>
              <a:spLocks noChangeArrowheads="1"/>
            </p:cNvSpPr>
            <p:nvPr/>
          </p:nvSpPr>
          <p:spPr bwMode="auto">
            <a:xfrm rot="16200000" flipH="1">
              <a:off x="4992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289" name="Group 1333"/>
            <p:cNvGrpSpPr>
              <a:grpSpLocks/>
            </p:cNvGrpSpPr>
            <p:nvPr/>
          </p:nvGrpSpPr>
          <p:grpSpPr bwMode="auto">
            <a:xfrm flipH="1">
              <a:off x="5040" y="1710"/>
              <a:ext cx="50" cy="133"/>
              <a:chOff x="1827" y="2496"/>
              <a:chExt cx="93" cy="96"/>
            </a:xfrm>
          </p:grpSpPr>
          <p:sp>
            <p:nvSpPr>
              <p:cNvPr id="747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74" name="Line 13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90" name="Text Box 1336"/>
            <p:cNvSpPr txBox="1">
              <a:spLocks noChangeArrowheads="1"/>
            </p:cNvSpPr>
            <p:nvPr/>
          </p:nvSpPr>
          <p:spPr bwMode="auto">
            <a:xfrm flipH="1">
              <a:off x="4896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7291" name="Group 1337"/>
            <p:cNvGrpSpPr>
              <a:grpSpLocks/>
            </p:cNvGrpSpPr>
            <p:nvPr/>
          </p:nvGrpSpPr>
          <p:grpSpPr bwMode="auto">
            <a:xfrm>
              <a:off x="1330" y="768"/>
              <a:ext cx="240" cy="384"/>
              <a:chOff x="1330" y="1296"/>
              <a:chExt cx="240" cy="384"/>
            </a:xfrm>
          </p:grpSpPr>
          <p:sp>
            <p:nvSpPr>
              <p:cNvPr id="7468" name="Text Box 1338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469" name="Rectangle 1339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470" name="Group 1340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7471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72" name="Line 134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292" name="Group 1343"/>
            <p:cNvGrpSpPr>
              <a:grpSpLocks/>
            </p:cNvGrpSpPr>
            <p:nvPr/>
          </p:nvGrpSpPr>
          <p:grpSpPr bwMode="auto">
            <a:xfrm>
              <a:off x="1200" y="1152"/>
              <a:ext cx="144" cy="144"/>
              <a:chOff x="1827" y="2496"/>
              <a:chExt cx="93" cy="96"/>
            </a:xfrm>
          </p:grpSpPr>
          <p:sp>
            <p:nvSpPr>
              <p:cNvPr id="746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67" name="Line 134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93" name="Group 1346"/>
            <p:cNvGrpSpPr>
              <a:grpSpLocks/>
            </p:cNvGrpSpPr>
            <p:nvPr/>
          </p:nvGrpSpPr>
          <p:grpSpPr bwMode="auto">
            <a:xfrm>
              <a:off x="1522" y="624"/>
              <a:ext cx="240" cy="384"/>
              <a:chOff x="1330" y="1296"/>
              <a:chExt cx="240" cy="384"/>
            </a:xfrm>
          </p:grpSpPr>
          <p:sp>
            <p:nvSpPr>
              <p:cNvPr id="7461" name="Text Box 1347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462" name="Rectangle 1348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463" name="Group 1349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746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65" name="Line 135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294" name="Group 1352"/>
            <p:cNvGrpSpPr>
              <a:grpSpLocks/>
            </p:cNvGrpSpPr>
            <p:nvPr/>
          </p:nvGrpSpPr>
          <p:grpSpPr bwMode="auto">
            <a:xfrm>
              <a:off x="3155" y="624"/>
              <a:ext cx="240" cy="384"/>
              <a:chOff x="1330" y="1296"/>
              <a:chExt cx="240" cy="384"/>
            </a:xfrm>
          </p:grpSpPr>
          <p:sp>
            <p:nvSpPr>
              <p:cNvPr id="7456" name="Text Box 1353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457" name="Rectangle 1354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458" name="Group 1355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7459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60" name="Line 1357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295" name="Group 1358"/>
            <p:cNvGrpSpPr>
              <a:grpSpLocks/>
            </p:cNvGrpSpPr>
            <p:nvPr/>
          </p:nvGrpSpPr>
          <p:grpSpPr bwMode="auto">
            <a:xfrm rot="10800000" flipV="1">
              <a:off x="4464" y="1152"/>
              <a:ext cx="144" cy="144"/>
              <a:chOff x="1827" y="2496"/>
              <a:chExt cx="93" cy="96"/>
            </a:xfrm>
          </p:grpSpPr>
          <p:sp>
            <p:nvSpPr>
              <p:cNvPr id="745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55" name="Line 136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96" name="Group 1361"/>
            <p:cNvGrpSpPr>
              <a:grpSpLocks/>
            </p:cNvGrpSpPr>
            <p:nvPr/>
          </p:nvGrpSpPr>
          <p:grpSpPr bwMode="auto">
            <a:xfrm>
              <a:off x="4066" y="768"/>
              <a:ext cx="240" cy="384"/>
              <a:chOff x="1330" y="1296"/>
              <a:chExt cx="240" cy="384"/>
            </a:xfrm>
          </p:grpSpPr>
          <p:sp>
            <p:nvSpPr>
              <p:cNvPr id="7449" name="Text Box 1362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450" name="Rectangle 1363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451" name="Group 1364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745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53" name="Line 136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297" name="Group 1367"/>
            <p:cNvGrpSpPr>
              <a:grpSpLocks/>
            </p:cNvGrpSpPr>
            <p:nvPr/>
          </p:nvGrpSpPr>
          <p:grpSpPr bwMode="auto">
            <a:xfrm>
              <a:off x="3936" y="1152"/>
              <a:ext cx="144" cy="144"/>
              <a:chOff x="1827" y="2496"/>
              <a:chExt cx="93" cy="96"/>
            </a:xfrm>
          </p:grpSpPr>
          <p:sp>
            <p:nvSpPr>
              <p:cNvPr id="744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48" name="Line 136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98" name="Group 1370"/>
            <p:cNvGrpSpPr>
              <a:grpSpLocks/>
            </p:cNvGrpSpPr>
            <p:nvPr/>
          </p:nvGrpSpPr>
          <p:grpSpPr bwMode="auto">
            <a:xfrm>
              <a:off x="4258" y="768"/>
              <a:ext cx="240" cy="384"/>
              <a:chOff x="1330" y="1296"/>
              <a:chExt cx="240" cy="384"/>
            </a:xfrm>
          </p:grpSpPr>
          <p:sp>
            <p:nvSpPr>
              <p:cNvPr id="7442" name="Text Box 1371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443" name="Rectangle 1372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444" name="Group 1373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7445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46" name="Line 137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299" name="Group 1376"/>
            <p:cNvGrpSpPr>
              <a:grpSpLocks/>
            </p:cNvGrpSpPr>
            <p:nvPr/>
          </p:nvGrpSpPr>
          <p:grpSpPr bwMode="auto">
            <a:xfrm>
              <a:off x="3024" y="1104"/>
              <a:ext cx="144" cy="144"/>
              <a:chOff x="1827" y="2496"/>
              <a:chExt cx="93" cy="96"/>
            </a:xfrm>
          </p:grpSpPr>
          <p:sp>
            <p:nvSpPr>
              <p:cNvPr id="744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41" name="Line 137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00" name="Group 1379"/>
            <p:cNvGrpSpPr>
              <a:grpSpLocks/>
            </p:cNvGrpSpPr>
            <p:nvPr/>
          </p:nvGrpSpPr>
          <p:grpSpPr bwMode="auto">
            <a:xfrm>
              <a:off x="2064" y="576"/>
              <a:ext cx="144" cy="96"/>
              <a:chOff x="2112" y="3600"/>
              <a:chExt cx="144" cy="96"/>
            </a:xfrm>
          </p:grpSpPr>
          <p:grpSp>
            <p:nvGrpSpPr>
              <p:cNvPr id="7436" name="Group 1380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438" name="Line 13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39" name="Line 13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37" name="Line 1383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01" name="Group 1384"/>
            <p:cNvGrpSpPr>
              <a:grpSpLocks/>
            </p:cNvGrpSpPr>
            <p:nvPr/>
          </p:nvGrpSpPr>
          <p:grpSpPr bwMode="auto">
            <a:xfrm>
              <a:off x="1920" y="576"/>
              <a:ext cx="144" cy="96"/>
              <a:chOff x="1920" y="3600"/>
              <a:chExt cx="144" cy="96"/>
            </a:xfrm>
          </p:grpSpPr>
          <p:grpSp>
            <p:nvGrpSpPr>
              <p:cNvPr id="7432" name="Group 138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434" name="Line 13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35" name="Line 13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33" name="Line 138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02" name="Group 1389"/>
            <p:cNvGrpSpPr>
              <a:grpSpLocks/>
            </p:cNvGrpSpPr>
            <p:nvPr/>
          </p:nvGrpSpPr>
          <p:grpSpPr bwMode="auto">
            <a:xfrm>
              <a:off x="2976" y="576"/>
              <a:ext cx="144" cy="96"/>
              <a:chOff x="2112" y="3600"/>
              <a:chExt cx="144" cy="96"/>
            </a:xfrm>
          </p:grpSpPr>
          <p:grpSp>
            <p:nvGrpSpPr>
              <p:cNvPr id="7428" name="Group 1390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430" name="Line 139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31" name="Line 139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29" name="Line 1393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03" name="Group 1394"/>
            <p:cNvGrpSpPr>
              <a:grpSpLocks/>
            </p:cNvGrpSpPr>
            <p:nvPr/>
          </p:nvGrpSpPr>
          <p:grpSpPr bwMode="auto">
            <a:xfrm>
              <a:off x="2832" y="576"/>
              <a:ext cx="144" cy="96"/>
              <a:chOff x="1920" y="3600"/>
              <a:chExt cx="144" cy="96"/>
            </a:xfrm>
          </p:grpSpPr>
          <p:grpSp>
            <p:nvGrpSpPr>
              <p:cNvPr id="7424" name="Group 139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426" name="Line 139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27" name="Line 139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25" name="Line 139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04" name="Group 1399"/>
            <p:cNvGrpSpPr>
              <a:grpSpLocks/>
            </p:cNvGrpSpPr>
            <p:nvPr/>
          </p:nvGrpSpPr>
          <p:grpSpPr bwMode="auto">
            <a:xfrm>
              <a:off x="3888" y="720"/>
              <a:ext cx="144" cy="96"/>
              <a:chOff x="2112" y="3600"/>
              <a:chExt cx="144" cy="96"/>
            </a:xfrm>
          </p:grpSpPr>
          <p:grpSp>
            <p:nvGrpSpPr>
              <p:cNvPr id="7420" name="Group 1400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422" name="Line 140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23" name="Line 140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21" name="Line 1403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05" name="Group 1404"/>
            <p:cNvGrpSpPr>
              <a:grpSpLocks/>
            </p:cNvGrpSpPr>
            <p:nvPr/>
          </p:nvGrpSpPr>
          <p:grpSpPr bwMode="auto">
            <a:xfrm>
              <a:off x="3744" y="720"/>
              <a:ext cx="144" cy="96"/>
              <a:chOff x="1920" y="3600"/>
              <a:chExt cx="144" cy="96"/>
            </a:xfrm>
          </p:grpSpPr>
          <p:grpSp>
            <p:nvGrpSpPr>
              <p:cNvPr id="7416" name="Group 140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418" name="Line 140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19" name="Line 140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17" name="Line 140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306" name="Line 1409"/>
            <p:cNvSpPr>
              <a:spLocks noChangeShapeType="1"/>
            </p:cNvSpPr>
            <p:nvPr/>
          </p:nvSpPr>
          <p:spPr bwMode="auto">
            <a:xfrm>
              <a:off x="1536" y="62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07" name="Line 1410"/>
            <p:cNvSpPr>
              <a:spLocks noChangeShapeType="1"/>
            </p:cNvSpPr>
            <p:nvPr/>
          </p:nvSpPr>
          <p:spPr bwMode="auto">
            <a:xfrm>
              <a:off x="4272" y="7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308" name="Group 1411"/>
            <p:cNvGrpSpPr>
              <a:grpSpLocks/>
            </p:cNvGrpSpPr>
            <p:nvPr/>
          </p:nvGrpSpPr>
          <p:grpSpPr bwMode="auto">
            <a:xfrm>
              <a:off x="1734" y="1104"/>
              <a:ext cx="144" cy="144"/>
              <a:chOff x="2112" y="1632"/>
              <a:chExt cx="144" cy="144"/>
            </a:xfrm>
          </p:grpSpPr>
          <p:grpSp>
            <p:nvGrpSpPr>
              <p:cNvPr id="7412" name="Group 1412"/>
              <p:cNvGrpSpPr>
                <a:grpSpLocks/>
              </p:cNvGrpSpPr>
              <p:nvPr/>
            </p:nvGrpSpPr>
            <p:grpSpPr bwMode="auto">
              <a:xfrm rot="10800000" flipV="1">
                <a:off x="2112" y="1632"/>
                <a:ext cx="144" cy="144"/>
                <a:chOff x="1827" y="2496"/>
                <a:chExt cx="93" cy="96"/>
              </a:xfrm>
            </p:grpSpPr>
            <p:sp>
              <p:nvSpPr>
                <p:cNvPr id="741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15" name="Line 1414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13" name="Line 1415"/>
              <p:cNvSpPr>
                <a:spLocks noChangeShapeType="1"/>
              </p:cNvSpPr>
              <p:nvPr/>
            </p:nvSpPr>
            <p:spPr bwMode="auto">
              <a:xfrm>
                <a:off x="2112" y="1632"/>
                <a:ext cx="0" cy="144"/>
              </a:xfrm>
              <a:prstGeom prst="line">
                <a:avLst/>
              </a:pr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309" name="Rectangle 1416"/>
            <p:cNvSpPr>
              <a:spLocks noChangeArrowheads="1"/>
            </p:cNvSpPr>
            <p:nvPr/>
          </p:nvSpPr>
          <p:spPr bwMode="auto">
            <a:xfrm rot="16200000" flipH="1">
              <a:off x="4992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310" name="Group 1417"/>
            <p:cNvGrpSpPr>
              <a:grpSpLocks/>
            </p:cNvGrpSpPr>
            <p:nvPr/>
          </p:nvGrpSpPr>
          <p:grpSpPr bwMode="auto">
            <a:xfrm flipH="1">
              <a:off x="5040" y="1134"/>
              <a:ext cx="50" cy="133"/>
              <a:chOff x="1827" y="2496"/>
              <a:chExt cx="93" cy="96"/>
            </a:xfrm>
          </p:grpSpPr>
          <p:sp>
            <p:nvSpPr>
              <p:cNvPr id="741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11" name="Line 141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311" name="Text Box 1420"/>
            <p:cNvSpPr txBox="1">
              <a:spLocks noChangeArrowheads="1"/>
            </p:cNvSpPr>
            <p:nvPr/>
          </p:nvSpPr>
          <p:spPr bwMode="auto">
            <a:xfrm flipH="1">
              <a:off x="4848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7312" name="Rectangle 1421"/>
            <p:cNvSpPr>
              <a:spLocks noChangeArrowheads="1"/>
            </p:cNvSpPr>
            <p:nvPr/>
          </p:nvSpPr>
          <p:spPr bwMode="auto">
            <a:xfrm rot="5400000">
              <a:off x="3312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313" name="Group 1422"/>
            <p:cNvGrpSpPr>
              <a:grpSpLocks/>
            </p:cNvGrpSpPr>
            <p:nvPr/>
          </p:nvGrpSpPr>
          <p:grpSpPr bwMode="auto">
            <a:xfrm>
              <a:off x="3456" y="1134"/>
              <a:ext cx="50" cy="133"/>
              <a:chOff x="1827" y="2496"/>
              <a:chExt cx="93" cy="96"/>
            </a:xfrm>
          </p:grpSpPr>
          <p:sp>
            <p:nvSpPr>
              <p:cNvPr id="740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09" name="Line 142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314" name="Text Box 1425"/>
            <p:cNvSpPr txBox="1">
              <a:spLocks noChangeArrowheads="1"/>
            </p:cNvSpPr>
            <p:nvPr/>
          </p:nvSpPr>
          <p:spPr bwMode="auto">
            <a:xfrm>
              <a:off x="3312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7315" name="Rectangle 1426"/>
            <p:cNvSpPr>
              <a:spLocks noChangeArrowheads="1"/>
            </p:cNvSpPr>
            <p:nvPr/>
          </p:nvSpPr>
          <p:spPr bwMode="auto">
            <a:xfrm rot="5400000">
              <a:off x="2400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316" name="Group 1427"/>
            <p:cNvGrpSpPr>
              <a:grpSpLocks/>
            </p:cNvGrpSpPr>
            <p:nvPr/>
          </p:nvGrpSpPr>
          <p:grpSpPr bwMode="auto">
            <a:xfrm>
              <a:off x="2544" y="1134"/>
              <a:ext cx="50" cy="133"/>
              <a:chOff x="1827" y="2496"/>
              <a:chExt cx="93" cy="96"/>
            </a:xfrm>
          </p:grpSpPr>
          <p:sp>
            <p:nvSpPr>
              <p:cNvPr id="740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07" name="Line 142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317" name="Text Box 1430"/>
            <p:cNvSpPr txBox="1">
              <a:spLocks noChangeArrowheads="1"/>
            </p:cNvSpPr>
            <p:nvPr/>
          </p:nvSpPr>
          <p:spPr bwMode="auto">
            <a:xfrm>
              <a:off x="2400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7318" name="Rectangle 1431"/>
            <p:cNvSpPr>
              <a:spLocks noChangeArrowheads="1"/>
            </p:cNvSpPr>
            <p:nvPr/>
          </p:nvSpPr>
          <p:spPr bwMode="auto">
            <a:xfrm rot="16200000" flipH="1">
              <a:off x="2256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319" name="Group 1432"/>
            <p:cNvGrpSpPr>
              <a:grpSpLocks/>
            </p:cNvGrpSpPr>
            <p:nvPr/>
          </p:nvGrpSpPr>
          <p:grpSpPr bwMode="auto">
            <a:xfrm flipH="1">
              <a:off x="2304" y="1134"/>
              <a:ext cx="50" cy="133"/>
              <a:chOff x="1827" y="2496"/>
              <a:chExt cx="93" cy="96"/>
            </a:xfrm>
          </p:grpSpPr>
          <p:sp>
            <p:nvSpPr>
              <p:cNvPr id="740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05" name="Line 143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320" name="Text Box 1435"/>
            <p:cNvSpPr txBox="1">
              <a:spLocks noChangeArrowheads="1"/>
            </p:cNvSpPr>
            <p:nvPr/>
          </p:nvSpPr>
          <p:spPr bwMode="auto">
            <a:xfrm flipH="1">
              <a:off x="2160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7321" name="Rectangle 1436"/>
            <p:cNvSpPr>
              <a:spLocks noChangeArrowheads="1"/>
            </p:cNvSpPr>
            <p:nvPr/>
          </p:nvSpPr>
          <p:spPr bwMode="auto">
            <a:xfrm rot="5400000">
              <a:off x="576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322" name="Group 1437"/>
            <p:cNvGrpSpPr>
              <a:grpSpLocks/>
            </p:cNvGrpSpPr>
            <p:nvPr/>
          </p:nvGrpSpPr>
          <p:grpSpPr bwMode="auto">
            <a:xfrm>
              <a:off x="720" y="1134"/>
              <a:ext cx="50" cy="133"/>
              <a:chOff x="1827" y="2496"/>
              <a:chExt cx="93" cy="96"/>
            </a:xfrm>
          </p:grpSpPr>
          <p:sp>
            <p:nvSpPr>
              <p:cNvPr id="740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03" name="Line 143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323" name="Text Box 1440"/>
            <p:cNvSpPr txBox="1">
              <a:spLocks noChangeArrowheads="1"/>
            </p:cNvSpPr>
            <p:nvPr/>
          </p:nvSpPr>
          <p:spPr bwMode="auto">
            <a:xfrm>
              <a:off x="624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7324" name="Group 1441"/>
            <p:cNvGrpSpPr>
              <a:grpSpLocks/>
            </p:cNvGrpSpPr>
            <p:nvPr/>
          </p:nvGrpSpPr>
          <p:grpSpPr bwMode="auto">
            <a:xfrm rot="5400000">
              <a:off x="5136" y="1920"/>
              <a:ext cx="96" cy="96"/>
              <a:chOff x="2112" y="3600"/>
              <a:chExt cx="144" cy="96"/>
            </a:xfrm>
          </p:grpSpPr>
          <p:grpSp>
            <p:nvGrpSpPr>
              <p:cNvPr id="7398" name="Group 1442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400" name="Line 144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01" name="Line 144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99" name="Line 1445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25" name="Group 1446"/>
            <p:cNvGrpSpPr>
              <a:grpSpLocks/>
            </p:cNvGrpSpPr>
            <p:nvPr/>
          </p:nvGrpSpPr>
          <p:grpSpPr bwMode="auto">
            <a:xfrm rot="5400000">
              <a:off x="5112" y="888"/>
              <a:ext cx="144" cy="96"/>
              <a:chOff x="1920" y="3600"/>
              <a:chExt cx="144" cy="96"/>
            </a:xfrm>
          </p:grpSpPr>
          <p:grpSp>
            <p:nvGrpSpPr>
              <p:cNvPr id="7394" name="Group 144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396" name="Line 144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97" name="Line 144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95" name="Line 145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26" name="Group 1451"/>
            <p:cNvGrpSpPr>
              <a:grpSpLocks/>
            </p:cNvGrpSpPr>
            <p:nvPr/>
          </p:nvGrpSpPr>
          <p:grpSpPr bwMode="auto">
            <a:xfrm>
              <a:off x="4944" y="720"/>
              <a:ext cx="144" cy="96"/>
              <a:chOff x="2112" y="3600"/>
              <a:chExt cx="144" cy="96"/>
            </a:xfrm>
          </p:grpSpPr>
          <p:grpSp>
            <p:nvGrpSpPr>
              <p:cNvPr id="7390" name="Group 1452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392" name="Line 145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93" name="Line 145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91" name="Line 1455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27" name="Group 1456"/>
            <p:cNvGrpSpPr>
              <a:grpSpLocks/>
            </p:cNvGrpSpPr>
            <p:nvPr/>
          </p:nvGrpSpPr>
          <p:grpSpPr bwMode="auto">
            <a:xfrm>
              <a:off x="4800" y="720"/>
              <a:ext cx="144" cy="96"/>
              <a:chOff x="1920" y="3600"/>
              <a:chExt cx="144" cy="96"/>
            </a:xfrm>
          </p:grpSpPr>
          <p:grpSp>
            <p:nvGrpSpPr>
              <p:cNvPr id="7386" name="Group 145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388" name="Line 145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89" name="Line 145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87" name="Line 146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28" name="Group 1461"/>
            <p:cNvGrpSpPr>
              <a:grpSpLocks/>
            </p:cNvGrpSpPr>
            <p:nvPr/>
          </p:nvGrpSpPr>
          <p:grpSpPr bwMode="auto">
            <a:xfrm>
              <a:off x="4320" y="720"/>
              <a:ext cx="96" cy="96"/>
              <a:chOff x="1920" y="3600"/>
              <a:chExt cx="144" cy="96"/>
            </a:xfrm>
          </p:grpSpPr>
          <p:grpSp>
            <p:nvGrpSpPr>
              <p:cNvPr id="7382" name="Group 146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384" name="Line 146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85" name="Line 146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83" name="Line 146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29" name="Group 1466"/>
            <p:cNvGrpSpPr>
              <a:grpSpLocks/>
            </p:cNvGrpSpPr>
            <p:nvPr/>
          </p:nvGrpSpPr>
          <p:grpSpPr bwMode="auto">
            <a:xfrm>
              <a:off x="1392" y="720"/>
              <a:ext cx="96" cy="96"/>
              <a:chOff x="1920" y="3600"/>
              <a:chExt cx="144" cy="96"/>
            </a:xfrm>
          </p:grpSpPr>
          <p:grpSp>
            <p:nvGrpSpPr>
              <p:cNvPr id="7378" name="Group 146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380" name="Line 146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81" name="Line 146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79" name="Line 147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30" name="Group 1471"/>
            <p:cNvGrpSpPr>
              <a:grpSpLocks/>
            </p:cNvGrpSpPr>
            <p:nvPr/>
          </p:nvGrpSpPr>
          <p:grpSpPr bwMode="auto">
            <a:xfrm>
              <a:off x="720" y="720"/>
              <a:ext cx="144" cy="96"/>
              <a:chOff x="1920" y="3600"/>
              <a:chExt cx="144" cy="96"/>
            </a:xfrm>
          </p:grpSpPr>
          <p:grpSp>
            <p:nvGrpSpPr>
              <p:cNvPr id="7374" name="Group 147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376" name="Line 147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77" name="Line 147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75" name="Line 147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31" name="Group 1476"/>
            <p:cNvGrpSpPr>
              <a:grpSpLocks/>
            </p:cNvGrpSpPr>
            <p:nvPr/>
          </p:nvGrpSpPr>
          <p:grpSpPr bwMode="auto">
            <a:xfrm>
              <a:off x="864" y="720"/>
              <a:ext cx="144" cy="96"/>
              <a:chOff x="1920" y="3600"/>
              <a:chExt cx="144" cy="96"/>
            </a:xfrm>
          </p:grpSpPr>
          <p:grpSp>
            <p:nvGrpSpPr>
              <p:cNvPr id="7370" name="Group 147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372" name="Line 147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73" name="Line 147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71" name="Line 148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332" name="Text Box 1481"/>
            <p:cNvSpPr txBox="1">
              <a:spLocks noChangeArrowheads="1"/>
            </p:cNvSpPr>
            <p:nvPr/>
          </p:nvSpPr>
          <p:spPr bwMode="auto">
            <a:xfrm>
              <a:off x="3936" y="3096"/>
              <a:ext cx="11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Second Floor</a:t>
              </a:r>
            </a:p>
          </p:txBody>
        </p:sp>
        <p:sp>
          <p:nvSpPr>
            <p:cNvPr id="7333" name="Rectangle 1482"/>
            <p:cNvSpPr>
              <a:spLocks noChangeArrowheads="1"/>
            </p:cNvSpPr>
            <p:nvPr/>
          </p:nvSpPr>
          <p:spPr bwMode="auto">
            <a:xfrm>
              <a:off x="1008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34" name="Text Box 1483"/>
            <p:cNvSpPr txBox="1">
              <a:spLocks noChangeArrowheads="1"/>
            </p:cNvSpPr>
            <p:nvPr/>
          </p:nvSpPr>
          <p:spPr bwMode="auto">
            <a:xfrm>
              <a:off x="864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335" name="Rectangle 1484"/>
            <p:cNvSpPr>
              <a:spLocks noChangeArrowheads="1"/>
            </p:cNvSpPr>
            <p:nvPr/>
          </p:nvSpPr>
          <p:spPr bwMode="auto">
            <a:xfrm>
              <a:off x="2016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36" name="Text Box 1485"/>
            <p:cNvSpPr txBox="1">
              <a:spLocks noChangeArrowheads="1"/>
            </p:cNvSpPr>
            <p:nvPr/>
          </p:nvSpPr>
          <p:spPr bwMode="auto">
            <a:xfrm>
              <a:off x="2112" y="1296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Attic Hatch</a:t>
              </a:r>
            </a:p>
          </p:txBody>
        </p:sp>
        <p:sp>
          <p:nvSpPr>
            <p:cNvPr id="7337" name="Rectangle 1486"/>
            <p:cNvSpPr>
              <a:spLocks noChangeArrowheads="1"/>
            </p:cNvSpPr>
            <p:nvPr/>
          </p:nvSpPr>
          <p:spPr bwMode="auto">
            <a:xfrm>
              <a:off x="2832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38" name="Text Box 1487"/>
            <p:cNvSpPr txBox="1">
              <a:spLocks noChangeArrowheads="1"/>
            </p:cNvSpPr>
            <p:nvPr/>
          </p:nvSpPr>
          <p:spPr bwMode="auto">
            <a:xfrm>
              <a:off x="2544" y="1296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339" name="Rectangle 1488"/>
            <p:cNvSpPr>
              <a:spLocks noChangeArrowheads="1"/>
            </p:cNvSpPr>
            <p:nvPr/>
          </p:nvSpPr>
          <p:spPr bwMode="auto">
            <a:xfrm>
              <a:off x="3744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40" name="Text Box 1489"/>
            <p:cNvSpPr txBox="1">
              <a:spLocks noChangeArrowheads="1"/>
            </p:cNvSpPr>
            <p:nvPr/>
          </p:nvSpPr>
          <p:spPr bwMode="auto">
            <a:xfrm>
              <a:off x="3600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341" name="Rectangle 1490"/>
            <p:cNvSpPr>
              <a:spLocks noChangeArrowheads="1"/>
            </p:cNvSpPr>
            <p:nvPr/>
          </p:nvSpPr>
          <p:spPr bwMode="auto">
            <a:xfrm>
              <a:off x="4752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42" name="Text Box 1491"/>
            <p:cNvSpPr txBox="1">
              <a:spLocks noChangeArrowheads="1"/>
            </p:cNvSpPr>
            <p:nvPr/>
          </p:nvSpPr>
          <p:spPr bwMode="auto">
            <a:xfrm>
              <a:off x="4608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grpSp>
          <p:nvGrpSpPr>
            <p:cNvPr id="7343" name="Group 1492"/>
            <p:cNvGrpSpPr>
              <a:grpSpLocks/>
            </p:cNvGrpSpPr>
            <p:nvPr/>
          </p:nvGrpSpPr>
          <p:grpSpPr bwMode="auto">
            <a:xfrm>
              <a:off x="1728" y="1104"/>
              <a:ext cx="144" cy="144"/>
              <a:chOff x="2112" y="1632"/>
              <a:chExt cx="144" cy="144"/>
            </a:xfrm>
          </p:grpSpPr>
          <p:grpSp>
            <p:nvGrpSpPr>
              <p:cNvPr id="7366" name="Group 1493"/>
              <p:cNvGrpSpPr>
                <a:grpSpLocks/>
              </p:cNvGrpSpPr>
              <p:nvPr/>
            </p:nvGrpSpPr>
            <p:grpSpPr bwMode="auto">
              <a:xfrm rot="10800000" flipV="1">
                <a:off x="2112" y="1632"/>
                <a:ext cx="144" cy="144"/>
                <a:chOff x="1827" y="2496"/>
                <a:chExt cx="93" cy="96"/>
              </a:xfrm>
            </p:grpSpPr>
            <p:sp>
              <p:nvSpPr>
                <p:cNvPr id="7368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69" name="Line 149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67" name="Line 1496"/>
              <p:cNvSpPr>
                <a:spLocks noChangeShapeType="1"/>
              </p:cNvSpPr>
              <p:nvPr/>
            </p:nvSpPr>
            <p:spPr bwMode="auto">
              <a:xfrm>
                <a:off x="2112" y="1632"/>
                <a:ext cx="0" cy="144"/>
              </a:xfrm>
              <a:prstGeom prst="line">
                <a:avLst/>
              </a:pr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344" name="Rectangle 1497"/>
            <p:cNvSpPr>
              <a:spLocks noChangeArrowheads="1"/>
            </p:cNvSpPr>
            <p:nvPr/>
          </p:nvSpPr>
          <p:spPr bwMode="auto">
            <a:xfrm>
              <a:off x="1002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45" name="Text Box 1498"/>
            <p:cNvSpPr txBox="1">
              <a:spLocks noChangeArrowheads="1"/>
            </p:cNvSpPr>
            <p:nvPr/>
          </p:nvSpPr>
          <p:spPr bwMode="auto">
            <a:xfrm>
              <a:off x="858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Attic Hatch</a:t>
              </a:r>
            </a:p>
          </p:txBody>
        </p:sp>
        <p:sp>
          <p:nvSpPr>
            <p:cNvPr id="7346" name="Text Box 1499"/>
            <p:cNvSpPr txBox="1">
              <a:spLocks noChangeArrowheads="1"/>
            </p:cNvSpPr>
            <p:nvPr/>
          </p:nvSpPr>
          <p:spPr bwMode="auto">
            <a:xfrm>
              <a:off x="144" y="1680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7347" name="Text Box 1500"/>
            <p:cNvSpPr txBox="1">
              <a:spLocks noChangeArrowheads="1"/>
            </p:cNvSpPr>
            <p:nvPr/>
          </p:nvSpPr>
          <p:spPr bwMode="auto">
            <a:xfrm>
              <a:off x="5184" y="168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7348" name="Text Box 1501"/>
            <p:cNvSpPr txBox="1">
              <a:spLocks noChangeArrowheads="1"/>
            </p:cNvSpPr>
            <p:nvPr/>
          </p:nvSpPr>
          <p:spPr bwMode="auto">
            <a:xfrm>
              <a:off x="2832" y="19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7349" name="Text Box 1502"/>
            <p:cNvSpPr txBox="1">
              <a:spLocks noChangeArrowheads="1"/>
            </p:cNvSpPr>
            <p:nvPr/>
          </p:nvSpPr>
          <p:spPr bwMode="auto">
            <a:xfrm>
              <a:off x="2784" y="288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7350" name="Rectangle 1503"/>
            <p:cNvSpPr>
              <a:spLocks noChangeArrowheads="1"/>
            </p:cNvSpPr>
            <p:nvPr/>
          </p:nvSpPr>
          <p:spPr bwMode="auto">
            <a:xfrm>
              <a:off x="2688" y="172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7351" name="Rectangle 1504"/>
            <p:cNvSpPr>
              <a:spLocks noChangeArrowheads="1"/>
            </p:cNvSpPr>
            <p:nvPr/>
          </p:nvSpPr>
          <p:spPr bwMode="auto">
            <a:xfrm>
              <a:off x="1824" y="172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7352" name="Rectangle 1505"/>
            <p:cNvSpPr>
              <a:spLocks noChangeArrowheads="1"/>
            </p:cNvSpPr>
            <p:nvPr/>
          </p:nvSpPr>
          <p:spPr bwMode="auto">
            <a:xfrm>
              <a:off x="1824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7353" name="Rectangle 1506"/>
            <p:cNvSpPr>
              <a:spLocks noChangeArrowheads="1"/>
            </p:cNvSpPr>
            <p:nvPr/>
          </p:nvSpPr>
          <p:spPr bwMode="auto">
            <a:xfrm>
              <a:off x="2640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7354" name="Rectangle 1507"/>
            <p:cNvSpPr>
              <a:spLocks noChangeArrowheads="1"/>
            </p:cNvSpPr>
            <p:nvPr/>
          </p:nvSpPr>
          <p:spPr bwMode="auto">
            <a:xfrm>
              <a:off x="2592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7355" name="Rectangle 1508"/>
            <p:cNvSpPr>
              <a:spLocks noChangeArrowheads="1"/>
            </p:cNvSpPr>
            <p:nvPr/>
          </p:nvSpPr>
          <p:spPr bwMode="auto">
            <a:xfrm>
              <a:off x="1728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7356" name="Rectangle 1509"/>
            <p:cNvSpPr>
              <a:spLocks noChangeArrowheads="1"/>
            </p:cNvSpPr>
            <p:nvPr/>
          </p:nvSpPr>
          <p:spPr bwMode="auto">
            <a:xfrm>
              <a:off x="3456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7357" name="Rectangle 1510"/>
            <p:cNvSpPr>
              <a:spLocks noChangeArrowheads="1"/>
            </p:cNvSpPr>
            <p:nvPr/>
          </p:nvSpPr>
          <p:spPr bwMode="auto">
            <a:xfrm>
              <a:off x="4368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7358" name="Rectangle 1511"/>
            <p:cNvSpPr>
              <a:spLocks noChangeArrowheads="1"/>
            </p:cNvSpPr>
            <p:nvPr/>
          </p:nvSpPr>
          <p:spPr bwMode="auto">
            <a:xfrm>
              <a:off x="768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7359" name="Rectangle 1512"/>
            <p:cNvSpPr>
              <a:spLocks noChangeArrowheads="1"/>
            </p:cNvSpPr>
            <p:nvPr/>
          </p:nvSpPr>
          <p:spPr bwMode="auto">
            <a:xfrm>
              <a:off x="816" y="1632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7360" name="Rectangle 1513"/>
            <p:cNvSpPr>
              <a:spLocks noChangeArrowheads="1"/>
            </p:cNvSpPr>
            <p:nvPr/>
          </p:nvSpPr>
          <p:spPr bwMode="auto">
            <a:xfrm>
              <a:off x="3552" y="1632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7361" name="Rectangle 1514"/>
            <p:cNvSpPr>
              <a:spLocks noChangeArrowheads="1"/>
            </p:cNvSpPr>
            <p:nvPr/>
          </p:nvSpPr>
          <p:spPr bwMode="auto">
            <a:xfrm>
              <a:off x="4464" y="1632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7362" name="Rectangle 1515"/>
            <p:cNvSpPr>
              <a:spLocks noChangeArrowheads="1"/>
            </p:cNvSpPr>
            <p:nvPr/>
          </p:nvSpPr>
          <p:spPr bwMode="auto">
            <a:xfrm>
              <a:off x="816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7363" name="Rectangle 1516"/>
            <p:cNvSpPr>
              <a:spLocks noChangeArrowheads="1"/>
            </p:cNvSpPr>
            <p:nvPr/>
          </p:nvSpPr>
          <p:spPr bwMode="auto">
            <a:xfrm>
              <a:off x="3552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7364" name="Rectangle 1517"/>
            <p:cNvSpPr>
              <a:spLocks noChangeArrowheads="1"/>
            </p:cNvSpPr>
            <p:nvPr/>
          </p:nvSpPr>
          <p:spPr bwMode="auto">
            <a:xfrm>
              <a:off x="4512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7365" name="Oval 1518"/>
            <p:cNvSpPr>
              <a:spLocks noChangeArrowheads="1"/>
            </p:cNvSpPr>
            <p:nvPr/>
          </p:nvSpPr>
          <p:spPr bwMode="auto">
            <a:xfrm>
              <a:off x="2784" y="1392"/>
              <a:ext cx="336" cy="3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graphicFrame>
        <p:nvGraphicFramePr>
          <p:cNvPr id="7170" name="Object 1519" descr="This is a picture of the burn time clock showing 5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8289269"/>
              </p:ext>
            </p:extLst>
          </p:nvPr>
        </p:nvGraphicFramePr>
        <p:xfrm>
          <a:off x="1128713" y="562451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15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8713" y="5624513"/>
                        <a:ext cx="6400800" cy="115093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0" name="Text Box 6"/>
          <p:cNvSpPr txBox="1">
            <a:spLocks noChangeArrowheads="1"/>
          </p:cNvSpPr>
          <p:nvPr/>
        </p:nvSpPr>
        <p:spPr bwMode="auto">
          <a:xfrm>
            <a:off x="5529263" y="564038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#1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8DB16FC6-0DD1-4934-B081-A3F50F8B6011}" type="slidenum">
              <a:rPr lang="en-US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67587" name="Rectangle 100"/>
          <p:cNvSpPr>
            <a:spLocks noChangeArrowheads="1"/>
          </p:cNvSpPr>
          <p:nvPr/>
        </p:nvSpPr>
        <p:spPr bwMode="auto">
          <a:xfrm>
            <a:off x="0" y="-76200"/>
            <a:ext cx="9144000" cy="62738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67588" name="Group 101"/>
          <p:cNvGrpSpPr>
            <a:grpSpLocks/>
          </p:cNvGrpSpPr>
          <p:nvPr/>
        </p:nvGrpSpPr>
        <p:grpSpPr bwMode="auto">
          <a:xfrm>
            <a:off x="228600" y="609600"/>
            <a:ext cx="8721725" cy="4786313"/>
            <a:chOff x="144" y="624"/>
            <a:chExt cx="5494" cy="3015"/>
          </a:xfrm>
        </p:grpSpPr>
        <p:sp>
          <p:nvSpPr>
            <p:cNvPr id="67589" name="Line 2"/>
            <p:cNvSpPr>
              <a:spLocks noChangeShapeType="1"/>
            </p:cNvSpPr>
            <p:nvPr/>
          </p:nvSpPr>
          <p:spPr bwMode="auto">
            <a:xfrm>
              <a:off x="624" y="3120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590" name="Line 3"/>
            <p:cNvSpPr>
              <a:spLocks noChangeShapeType="1"/>
            </p:cNvSpPr>
            <p:nvPr/>
          </p:nvSpPr>
          <p:spPr bwMode="auto">
            <a:xfrm>
              <a:off x="624" y="1104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591" name="Line 4"/>
            <p:cNvSpPr>
              <a:spLocks noChangeShapeType="1"/>
            </p:cNvSpPr>
            <p:nvPr/>
          </p:nvSpPr>
          <p:spPr bwMode="auto">
            <a:xfrm>
              <a:off x="624" y="1104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592" name="Line 5"/>
            <p:cNvSpPr>
              <a:spLocks noChangeShapeType="1"/>
            </p:cNvSpPr>
            <p:nvPr/>
          </p:nvSpPr>
          <p:spPr bwMode="auto">
            <a:xfrm>
              <a:off x="5184" y="1104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593" name="Line 6"/>
            <p:cNvSpPr>
              <a:spLocks noChangeShapeType="1"/>
            </p:cNvSpPr>
            <p:nvPr/>
          </p:nvSpPr>
          <p:spPr bwMode="auto">
            <a:xfrm>
              <a:off x="3360" y="1104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594" name="Line 7"/>
            <p:cNvSpPr>
              <a:spLocks noChangeShapeType="1"/>
            </p:cNvSpPr>
            <p:nvPr/>
          </p:nvSpPr>
          <p:spPr bwMode="auto">
            <a:xfrm>
              <a:off x="2448" y="1104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595" name="Line 8"/>
            <p:cNvSpPr>
              <a:spLocks noChangeShapeType="1"/>
            </p:cNvSpPr>
            <p:nvPr/>
          </p:nvSpPr>
          <p:spPr bwMode="auto">
            <a:xfrm>
              <a:off x="4272" y="1104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596" name="Line 9"/>
            <p:cNvSpPr>
              <a:spLocks noChangeShapeType="1"/>
            </p:cNvSpPr>
            <p:nvPr/>
          </p:nvSpPr>
          <p:spPr bwMode="auto">
            <a:xfrm>
              <a:off x="1536" y="1104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7597" name="Group 10"/>
            <p:cNvGrpSpPr>
              <a:grpSpLocks/>
            </p:cNvGrpSpPr>
            <p:nvPr/>
          </p:nvGrpSpPr>
          <p:grpSpPr bwMode="auto">
            <a:xfrm>
              <a:off x="1392" y="2448"/>
              <a:ext cx="144" cy="336"/>
              <a:chOff x="4560" y="3312"/>
              <a:chExt cx="144" cy="336"/>
            </a:xfrm>
          </p:grpSpPr>
          <p:sp>
            <p:nvSpPr>
              <p:cNvPr id="67680" name="Rectangle 11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7681" name="Line 12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82" name="Line 13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83" name="Line 14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84" name="Line 15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85" name="Line 16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86" name="Line 17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7598" name="Group 18"/>
            <p:cNvGrpSpPr>
              <a:grpSpLocks/>
            </p:cNvGrpSpPr>
            <p:nvPr/>
          </p:nvGrpSpPr>
          <p:grpSpPr bwMode="auto">
            <a:xfrm>
              <a:off x="1536" y="2448"/>
              <a:ext cx="144" cy="336"/>
              <a:chOff x="4560" y="3312"/>
              <a:chExt cx="144" cy="336"/>
            </a:xfrm>
          </p:grpSpPr>
          <p:sp>
            <p:nvSpPr>
              <p:cNvPr id="67673" name="Rectangle 19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7674" name="Line 20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75" name="Line 21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76" name="Line 22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77" name="Line 23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78" name="Line 24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79" name="Line 25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7599" name="Text Box 26"/>
            <p:cNvSpPr txBox="1">
              <a:spLocks noChangeArrowheads="1"/>
            </p:cNvSpPr>
            <p:nvPr/>
          </p:nvSpPr>
          <p:spPr bwMode="auto">
            <a:xfrm>
              <a:off x="2736" y="2832"/>
              <a:ext cx="6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</a:t>
              </a:r>
              <a:br>
                <a:rPr lang="en-US" sz="1200" b="1" dirty="0">
                  <a:latin typeface="Arial" charset="0"/>
                </a:rPr>
              </a:br>
              <a:r>
                <a:rPr lang="en-US" sz="1200" b="1" dirty="0">
                  <a:latin typeface="Arial" charset="0"/>
                </a:rPr>
                <a:t>1st Floor</a:t>
              </a:r>
            </a:p>
          </p:txBody>
        </p:sp>
        <p:grpSp>
          <p:nvGrpSpPr>
            <p:cNvPr id="67600" name="Group 27"/>
            <p:cNvGrpSpPr>
              <a:grpSpLocks/>
            </p:cNvGrpSpPr>
            <p:nvPr/>
          </p:nvGrpSpPr>
          <p:grpSpPr bwMode="auto">
            <a:xfrm>
              <a:off x="4128" y="2448"/>
              <a:ext cx="144" cy="336"/>
              <a:chOff x="4560" y="3312"/>
              <a:chExt cx="144" cy="336"/>
            </a:xfrm>
          </p:grpSpPr>
          <p:sp>
            <p:nvSpPr>
              <p:cNvPr id="67666" name="Rectangle 28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7667" name="Line 29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68" name="Line 30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69" name="Line 31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70" name="Line 32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71" name="Line 33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72" name="Line 34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7601" name="Text Box 35"/>
            <p:cNvSpPr txBox="1">
              <a:spLocks noChangeArrowheads="1"/>
            </p:cNvSpPr>
            <p:nvPr/>
          </p:nvSpPr>
          <p:spPr bwMode="auto">
            <a:xfrm>
              <a:off x="3648" y="2832"/>
              <a:ext cx="6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</a:t>
              </a:r>
              <a:br>
                <a:rPr lang="en-US" sz="1200" b="1" dirty="0">
                  <a:latin typeface="Arial" charset="0"/>
                </a:rPr>
              </a:br>
              <a:r>
                <a:rPr lang="en-US" sz="1200" b="1" dirty="0">
                  <a:latin typeface="Arial" charset="0"/>
                </a:rPr>
                <a:t>1st Floor</a:t>
              </a:r>
            </a:p>
          </p:txBody>
        </p:sp>
        <p:grpSp>
          <p:nvGrpSpPr>
            <p:cNvPr id="67602" name="Group 36"/>
            <p:cNvGrpSpPr>
              <a:grpSpLocks/>
            </p:cNvGrpSpPr>
            <p:nvPr/>
          </p:nvGrpSpPr>
          <p:grpSpPr bwMode="auto">
            <a:xfrm>
              <a:off x="4272" y="2448"/>
              <a:ext cx="144" cy="336"/>
              <a:chOff x="4560" y="3312"/>
              <a:chExt cx="144" cy="336"/>
            </a:xfrm>
          </p:grpSpPr>
          <p:sp>
            <p:nvSpPr>
              <p:cNvPr id="67659" name="Rectangle 37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7660" name="Line 38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61" name="Line 39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62" name="Line 40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63" name="Line 41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64" name="Line 42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65" name="Line 43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7603" name="Group 44"/>
            <p:cNvGrpSpPr>
              <a:grpSpLocks/>
            </p:cNvGrpSpPr>
            <p:nvPr/>
          </p:nvGrpSpPr>
          <p:grpSpPr bwMode="auto">
            <a:xfrm>
              <a:off x="3216" y="2448"/>
              <a:ext cx="144" cy="336"/>
              <a:chOff x="4560" y="3312"/>
              <a:chExt cx="144" cy="336"/>
            </a:xfrm>
          </p:grpSpPr>
          <p:sp>
            <p:nvSpPr>
              <p:cNvPr id="67652" name="Rectangle 45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7653" name="Line 46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54" name="Line 47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55" name="Line 48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56" name="Line 49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57" name="Line 50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58" name="Line 51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7604" name="Text Box 52"/>
            <p:cNvSpPr txBox="1">
              <a:spLocks noChangeArrowheads="1"/>
            </p:cNvSpPr>
            <p:nvPr/>
          </p:nvSpPr>
          <p:spPr bwMode="auto">
            <a:xfrm>
              <a:off x="4224" y="2832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sp>
          <p:nvSpPr>
            <p:cNvPr id="67605" name="Text Box 53"/>
            <p:cNvSpPr txBox="1">
              <a:spLocks noChangeArrowheads="1"/>
            </p:cNvSpPr>
            <p:nvPr/>
          </p:nvSpPr>
          <p:spPr bwMode="auto">
            <a:xfrm>
              <a:off x="1056" y="2832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sp>
          <p:nvSpPr>
            <p:cNvPr id="67606" name="Text Box 54"/>
            <p:cNvSpPr txBox="1">
              <a:spLocks noChangeArrowheads="1"/>
            </p:cNvSpPr>
            <p:nvPr/>
          </p:nvSpPr>
          <p:spPr bwMode="auto">
            <a:xfrm>
              <a:off x="1488" y="2832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grpSp>
          <p:nvGrpSpPr>
            <p:cNvPr id="67607" name="Group 55"/>
            <p:cNvGrpSpPr>
              <a:grpSpLocks/>
            </p:cNvGrpSpPr>
            <p:nvPr/>
          </p:nvGrpSpPr>
          <p:grpSpPr bwMode="auto">
            <a:xfrm>
              <a:off x="4224" y="1104"/>
              <a:ext cx="240" cy="155"/>
              <a:chOff x="4368" y="1584"/>
              <a:chExt cx="240" cy="155"/>
            </a:xfrm>
          </p:grpSpPr>
          <p:sp>
            <p:nvSpPr>
              <p:cNvPr id="67647" name="Text Box 56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7648" name="Rectangle 57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7649" name="Group 58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67650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7651" name="Line 60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67608" name="Text Box 61"/>
            <p:cNvSpPr txBox="1">
              <a:spLocks noChangeArrowheads="1"/>
            </p:cNvSpPr>
            <p:nvPr/>
          </p:nvSpPr>
          <p:spPr bwMode="auto">
            <a:xfrm>
              <a:off x="1728" y="1104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67609" name="Text Box 62"/>
            <p:cNvSpPr txBox="1">
              <a:spLocks noChangeArrowheads="1"/>
            </p:cNvSpPr>
            <p:nvPr/>
          </p:nvSpPr>
          <p:spPr bwMode="auto">
            <a:xfrm>
              <a:off x="3936" y="3408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Basement</a:t>
              </a:r>
            </a:p>
          </p:txBody>
        </p:sp>
        <p:sp>
          <p:nvSpPr>
            <p:cNvPr id="67610" name="Rectangle 63"/>
            <p:cNvSpPr>
              <a:spLocks noChangeArrowheads="1"/>
            </p:cNvSpPr>
            <p:nvPr/>
          </p:nvSpPr>
          <p:spPr bwMode="auto">
            <a:xfrm rot="10800000">
              <a:off x="3504" y="1104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7611" name="Group 64"/>
            <p:cNvGrpSpPr>
              <a:grpSpLocks/>
            </p:cNvGrpSpPr>
            <p:nvPr/>
          </p:nvGrpSpPr>
          <p:grpSpPr bwMode="auto">
            <a:xfrm>
              <a:off x="3312" y="1104"/>
              <a:ext cx="240" cy="155"/>
              <a:chOff x="4368" y="1584"/>
              <a:chExt cx="240" cy="155"/>
            </a:xfrm>
          </p:grpSpPr>
          <p:sp>
            <p:nvSpPr>
              <p:cNvPr id="67642" name="Text Box 65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7643" name="Rectangle 66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7644" name="Group 67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67645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7646" name="Line 69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67612" name="Group 70"/>
            <p:cNvGrpSpPr>
              <a:grpSpLocks/>
            </p:cNvGrpSpPr>
            <p:nvPr/>
          </p:nvGrpSpPr>
          <p:grpSpPr bwMode="auto">
            <a:xfrm>
              <a:off x="2400" y="1104"/>
              <a:ext cx="240" cy="155"/>
              <a:chOff x="4368" y="1584"/>
              <a:chExt cx="240" cy="155"/>
            </a:xfrm>
          </p:grpSpPr>
          <p:sp>
            <p:nvSpPr>
              <p:cNvPr id="67637" name="Text Box 71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7638" name="Rectangle 72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7639" name="Group 73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67640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7641" name="Line 75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67613" name="Group 76"/>
            <p:cNvGrpSpPr>
              <a:grpSpLocks/>
            </p:cNvGrpSpPr>
            <p:nvPr/>
          </p:nvGrpSpPr>
          <p:grpSpPr bwMode="auto">
            <a:xfrm>
              <a:off x="1488" y="1104"/>
              <a:ext cx="240" cy="155"/>
              <a:chOff x="4368" y="1584"/>
              <a:chExt cx="240" cy="155"/>
            </a:xfrm>
          </p:grpSpPr>
          <p:sp>
            <p:nvSpPr>
              <p:cNvPr id="67632" name="Text Box 77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7633" name="Rectangle 78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7634" name="Group 79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67635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7636" name="Line 81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67614" name="Group 82"/>
            <p:cNvGrpSpPr>
              <a:grpSpLocks/>
            </p:cNvGrpSpPr>
            <p:nvPr/>
          </p:nvGrpSpPr>
          <p:grpSpPr bwMode="auto">
            <a:xfrm>
              <a:off x="576" y="1104"/>
              <a:ext cx="240" cy="155"/>
              <a:chOff x="4368" y="1584"/>
              <a:chExt cx="240" cy="155"/>
            </a:xfrm>
          </p:grpSpPr>
          <p:sp>
            <p:nvSpPr>
              <p:cNvPr id="67627" name="Text Box 83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7628" name="Rectangle 84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7629" name="Group 85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67630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7631" name="Line 87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67615" name="Rectangle 88"/>
            <p:cNvSpPr>
              <a:spLocks noChangeArrowheads="1"/>
            </p:cNvSpPr>
            <p:nvPr/>
          </p:nvSpPr>
          <p:spPr bwMode="auto">
            <a:xfrm rot="10800000">
              <a:off x="4416" y="1104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7616" name="Rectangle 89"/>
            <p:cNvSpPr>
              <a:spLocks noChangeArrowheads="1"/>
            </p:cNvSpPr>
            <p:nvPr/>
          </p:nvSpPr>
          <p:spPr bwMode="auto">
            <a:xfrm rot="10800000">
              <a:off x="2592" y="1104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7617" name="Rectangle 90"/>
            <p:cNvSpPr>
              <a:spLocks noChangeArrowheads="1"/>
            </p:cNvSpPr>
            <p:nvPr/>
          </p:nvSpPr>
          <p:spPr bwMode="auto">
            <a:xfrm rot="10800000">
              <a:off x="1680" y="1104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7618" name="Rectangle 91"/>
            <p:cNvSpPr>
              <a:spLocks noChangeArrowheads="1"/>
            </p:cNvSpPr>
            <p:nvPr/>
          </p:nvSpPr>
          <p:spPr bwMode="auto">
            <a:xfrm rot="10800000">
              <a:off x="768" y="1104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7619" name="Text Box 92"/>
            <p:cNvSpPr txBox="1">
              <a:spLocks noChangeArrowheads="1"/>
            </p:cNvSpPr>
            <p:nvPr/>
          </p:nvSpPr>
          <p:spPr bwMode="auto">
            <a:xfrm>
              <a:off x="816" y="1104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67620" name="Text Box 93"/>
            <p:cNvSpPr txBox="1">
              <a:spLocks noChangeArrowheads="1"/>
            </p:cNvSpPr>
            <p:nvPr/>
          </p:nvSpPr>
          <p:spPr bwMode="auto">
            <a:xfrm>
              <a:off x="2640" y="1104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67621" name="Text Box 94"/>
            <p:cNvSpPr txBox="1">
              <a:spLocks noChangeArrowheads="1"/>
            </p:cNvSpPr>
            <p:nvPr/>
          </p:nvSpPr>
          <p:spPr bwMode="auto">
            <a:xfrm>
              <a:off x="3552" y="1104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67622" name="Text Box 95"/>
            <p:cNvSpPr txBox="1">
              <a:spLocks noChangeArrowheads="1"/>
            </p:cNvSpPr>
            <p:nvPr/>
          </p:nvSpPr>
          <p:spPr bwMode="auto">
            <a:xfrm>
              <a:off x="4464" y="1104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67623" name="Text Box 96"/>
            <p:cNvSpPr txBox="1">
              <a:spLocks noChangeArrowheads="1"/>
            </p:cNvSpPr>
            <p:nvPr/>
          </p:nvSpPr>
          <p:spPr bwMode="auto">
            <a:xfrm>
              <a:off x="5184" y="1968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67624" name="Text Box 97"/>
            <p:cNvSpPr txBox="1">
              <a:spLocks noChangeArrowheads="1"/>
            </p:cNvSpPr>
            <p:nvPr/>
          </p:nvSpPr>
          <p:spPr bwMode="auto">
            <a:xfrm>
              <a:off x="2688" y="62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67625" name="Text Box 98"/>
            <p:cNvSpPr txBox="1">
              <a:spLocks noChangeArrowheads="1"/>
            </p:cNvSpPr>
            <p:nvPr/>
          </p:nvSpPr>
          <p:spPr bwMode="auto">
            <a:xfrm>
              <a:off x="144" y="1968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67626" name="Text Box 99"/>
            <p:cNvSpPr txBox="1">
              <a:spLocks noChangeArrowheads="1"/>
            </p:cNvSpPr>
            <p:nvPr/>
          </p:nvSpPr>
          <p:spPr bwMode="auto">
            <a:xfrm>
              <a:off x="2688" y="336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6934200" y="638175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88598F2-DEAB-4C58-BDAA-839DF6E28D16}" type="slidenum">
              <a:rPr lang="en-US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68611" name="Rectangle 25"/>
          <p:cNvSpPr>
            <a:spLocks noChangeArrowheads="1"/>
          </p:cNvSpPr>
          <p:nvPr/>
        </p:nvSpPr>
        <p:spPr bwMode="auto">
          <a:xfrm>
            <a:off x="0" y="-76200"/>
            <a:ext cx="9144000" cy="62738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68612" name="Group 26"/>
          <p:cNvGrpSpPr>
            <a:grpSpLocks/>
          </p:cNvGrpSpPr>
          <p:nvPr/>
        </p:nvGrpSpPr>
        <p:grpSpPr bwMode="auto">
          <a:xfrm>
            <a:off x="228600" y="776288"/>
            <a:ext cx="8721725" cy="4786312"/>
            <a:chOff x="144" y="624"/>
            <a:chExt cx="5494" cy="3015"/>
          </a:xfrm>
        </p:grpSpPr>
        <p:sp>
          <p:nvSpPr>
            <p:cNvPr id="68613" name="Line 2"/>
            <p:cNvSpPr>
              <a:spLocks noChangeShapeType="1"/>
            </p:cNvSpPr>
            <p:nvPr/>
          </p:nvSpPr>
          <p:spPr bwMode="auto">
            <a:xfrm>
              <a:off x="624" y="3120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14" name="Line 3"/>
            <p:cNvSpPr>
              <a:spLocks noChangeShapeType="1"/>
            </p:cNvSpPr>
            <p:nvPr/>
          </p:nvSpPr>
          <p:spPr bwMode="auto">
            <a:xfrm>
              <a:off x="624" y="1104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15" name="Line 4"/>
            <p:cNvSpPr>
              <a:spLocks noChangeShapeType="1"/>
            </p:cNvSpPr>
            <p:nvPr/>
          </p:nvSpPr>
          <p:spPr bwMode="auto">
            <a:xfrm>
              <a:off x="624" y="1104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16" name="Line 5"/>
            <p:cNvSpPr>
              <a:spLocks noChangeShapeType="1"/>
            </p:cNvSpPr>
            <p:nvPr/>
          </p:nvSpPr>
          <p:spPr bwMode="auto">
            <a:xfrm>
              <a:off x="5184" y="1104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17" name="Line 6"/>
            <p:cNvSpPr>
              <a:spLocks noChangeShapeType="1"/>
            </p:cNvSpPr>
            <p:nvPr/>
          </p:nvSpPr>
          <p:spPr bwMode="auto">
            <a:xfrm>
              <a:off x="3360" y="1104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18" name="Line 7"/>
            <p:cNvSpPr>
              <a:spLocks noChangeShapeType="1"/>
            </p:cNvSpPr>
            <p:nvPr/>
          </p:nvSpPr>
          <p:spPr bwMode="auto">
            <a:xfrm>
              <a:off x="2448" y="1104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19" name="Line 8"/>
            <p:cNvSpPr>
              <a:spLocks noChangeShapeType="1"/>
            </p:cNvSpPr>
            <p:nvPr/>
          </p:nvSpPr>
          <p:spPr bwMode="auto">
            <a:xfrm>
              <a:off x="4272" y="1104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20" name="Line 9"/>
            <p:cNvSpPr>
              <a:spLocks noChangeShapeType="1"/>
            </p:cNvSpPr>
            <p:nvPr/>
          </p:nvSpPr>
          <p:spPr bwMode="auto">
            <a:xfrm>
              <a:off x="1536" y="1104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21" name="Text Box 10"/>
            <p:cNvSpPr txBox="1">
              <a:spLocks noChangeArrowheads="1"/>
            </p:cNvSpPr>
            <p:nvPr/>
          </p:nvSpPr>
          <p:spPr bwMode="auto">
            <a:xfrm>
              <a:off x="3936" y="3408"/>
              <a:ext cx="11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Attic</a:t>
              </a:r>
            </a:p>
          </p:txBody>
        </p:sp>
        <p:sp>
          <p:nvSpPr>
            <p:cNvPr id="68622" name="Rectangle 11"/>
            <p:cNvSpPr>
              <a:spLocks noChangeArrowheads="1"/>
            </p:cNvSpPr>
            <p:nvPr/>
          </p:nvSpPr>
          <p:spPr bwMode="auto">
            <a:xfrm>
              <a:off x="2016" y="1632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8623" name="Text Box 12"/>
            <p:cNvSpPr txBox="1">
              <a:spLocks noChangeArrowheads="1"/>
            </p:cNvSpPr>
            <p:nvPr/>
          </p:nvSpPr>
          <p:spPr bwMode="auto">
            <a:xfrm>
              <a:off x="1728" y="1728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68624" name="Rectangle 13"/>
            <p:cNvSpPr>
              <a:spLocks noChangeArrowheads="1"/>
            </p:cNvSpPr>
            <p:nvPr/>
          </p:nvSpPr>
          <p:spPr bwMode="auto">
            <a:xfrm>
              <a:off x="2832" y="1632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8625" name="Text Box 14"/>
            <p:cNvSpPr txBox="1">
              <a:spLocks noChangeArrowheads="1"/>
            </p:cNvSpPr>
            <p:nvPr/>
          </p:nvSpPr>
          <p:spPr bwMode="auto">
            <a:xfrm>
              <a:off x="2544" y="1728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68626" name="Rectangle 15"/>
            <p:cNvSpPr>
              <a:spLocks noChangeArrowheads="1"/>
            </p:cNvSpPr>
            <p:nvPr/>
          </p:nvSpPr>
          <p:spPr bwMode="auto">
            <a:xfrm>
              <a:off x="3744" y="1632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8627" name="Text Box 16"/>
            <p:cNvSpPr txBox="1">
              <a:spLocks noChangeArrowheads="1"/>
            </p:cNvSpPr>
            <p:nvPr/>
          </p:nvSpPr>
          <p:spPr bwMode="auto">
            <a:xfrm>
              <a:off x="3504" y="1728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68628" name="Rectangle 17"/>
            <p:cNvSpPr>
              <a:spLocks noChangeArrowheads="1"/>
            </p:cNvSpPr>
            <p:nvPr/>
          </p:nvSpPr>
          <p:spPr bwMode="auto">
            <a:xfrm>
              <a:off x="4752" y="1632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8629" name="Text Box 18"/>
            <p:cNvSpPr txBox="1">
              <a:spLocks noChangeArrowheads="1"/>
            </p:cNvSpPr>
            <p:nvPr/>
          </p:nvSpPr>
          <p:spPr bwMode="auto">
            <a:xfrm>
              <a:off x="4464" y="1728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68630" name="Rectangle 19"/>
            <p:cNvSpPr>
              <a:spLocks noChangeArrowheads="1"/>
            </p:cNvSpPr>
            <p:nvPr/>
          </p:nvSpPr>
          <p:spPr bwMode="auto">
            <a:xfrm>
              <a:off x="1002" y="1632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8631" name="Text Box 20"/>
            <p:cNvSpPr txBox="1">
              <a:spLocks noChangeArrowheads="1"/>
            </p:cNvSpPr>
            <p:nvPr/>
          </p:nvSpPr>
          <p:spPr bwMode="auto">
            <a:xfrm>
              <a:off x="672" y="1728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68632" name="Text Box 21"/>
            <p:cNvSpPr txBox="1">
              <a:spLocks noChangeArrowheads="1"/>
            </p:cNvSpPr>
            <p:nvPr/>
          </p:nvSpPr>
          <p:spPr bwMode="auto">
            <a:xfrm>
              <a:off x="5184" y="1968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68633" name="Text Box 22"/>
            <p:cNvSpPr txBox="1">
              <a:spLocks noChangeArrowheads="1"/>
            </p:cNvSpPr>
            <p:nvPr/>
          </p:nvSpPr>
          <p:spPr bwMode="auto">
            <a:xfrm>
              <a:off x="2688" y="62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68634" name="Text Box 23"/>
            <p:cNvSpPr txBox="1">
              <a:spLocks noChangeArrowheads="1"/>
            </p:cNvSpPr>
            <p:nvPr/>
          </p:nvSpPr>
          <p:spPr bwMode="auto">
            <a:xfrm>
              <a:off x="144" y="2016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68635" name="Text Box 24"/>
            <p:cNvSpPr txBox="1">
              <a:spLocks noChangeArrowheads="1"/>
            </p:cNvSpPr>
            <p:nvPr/>
          </p:nvSpPr>
          <p:spPr bwMode="auto">
            <a:xfrm>
              <a:off x="2736" y="336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40364166-BB03-4BAA-BD18-5416969B6DD2}" type="slidenum">
              <a:rPr lang="en-US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79425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FRAME TOWNHOUSES-- </a:t>
            </a:r>
            <a:br>
              <a:rPr lang="en-US" sz="4400" dirty="0" smtClean="0"/>
            </a:br>
            <a:r>
              <a:rPr lang="en-US" sz="4400" dirty="0" smtClean="0"/>
              <a:t>2nd ITERATION</a:t>
            </a:r>
          </a:p>
        </p:txBody>
      </p:sp>
      <p:graphicFrame>
        <p:nvGraphicFramePr>
          <p:cNvPr id="8194" name="Object 6" descr="This is a picture of the burn time clock showing 7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14905444"/>
              </p:ext>
            </p:extLst>
          </p:nvPr>
        </p:nvGraphicFramePr>
        <p:xfrm>
          <a:off x="1371600" y="3611563"/>
          <a:ext cx="6400800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611563"/>
                        <a:ext cx="6400800" cy="114935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7" name="Text Box 7"/>
          <p:cNvSpPr txBox="1">
            <a:spLocks noChangeArrowheads="1"/>
          </p:cNvSpPr>
          <p:nvPr/>
        </p:nvSpPr>
        <p:spPr bwMode="auto">
          <a:xfrm>
            <a:off x="3975554" y="29083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39DFBA5-B4A8-4968-994D-38210FC2069D}" type="slidenum">
              <a:rPr lang="en-US"/>
              <a:pPr>
                <a:defRPr/>
              </a:pPr>
              <a:t>8</a:t>
            </a:fld>
            <a:endParaRPr lang="en-US" dirty="0"/>
          </a:p>
        </p:txBody>
      </p:sp>
      <p:pic>
        <p:nvPicPr>
          <p:cNvPr id="58371" name="Picture 4" descr="This is a picture of the front of a townhouses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24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2" name="Text Box 5"/>
          <p:cNvSpPr txBox="1">
            <a:spLocks noChangeArrowheads="1"/>
          </p:cNvSpPr>
          <p:nvPr/>
        </p:nvSpPr>
        <p:spPr bwMode="auto">
          <a:xfrm>
            <a:off x="4556125" y="4354513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58373" name="Line 7"/>
          <p:cNvSpPr>
            <a:spLocks noChangeShapeType="1"/>
          </p:cNvSpPr>
          <p:nvPr/>
        </p:nvSpPr>
        <p:spPr bwMode="auto">
          <a:xfrm flipV="1">
            <a:off x="4876800" y="3505200"/>
            <a:ext cx="0" cy="8382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58374" name="Text Box 8"/>
          <p:cNvSpPr txBox="1">
            <a:spLocks noChangeArrowheads="1"/>
          </p:cNvSpPr>
          <p:nvPr/>
        </p:nvSpPr>
        <p:spPr bwMode="auto">
          <a:xfrm>
            <a:off x="1371600" y="1182924"/>
            <a:ext cx="700088" cy="31273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Unit #1</a:t>
            </a:r>
          </a:p>
        </p:txBody>
      </p:sp>
      <p:sp>
        <p:nvSpPr>
          <p:cNvPr id="58375" name="Text Box 9"/>
          <p:cNvSpPr txBox="1">
            <a:spLocks noChangeArrowheads="1"/>
          </p:cNvSpPr>
          <p:nvPr/>
        </p:nvSpPr>
        <p:spPr bwMode="auto">
          <a:xfrm>
            <a:off x="2895600" y="1168410"/>
            <a:ext cx="700088" cy="31273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Unit #2</a:t>
            </a:r>
          </a:p>
        </p:txBody>
      </p:sp>
      <p:sp>
        <p:nvSpPr>
          <p:cNvPr id="58376" name="Text Box 11"/>
          <p:cNvSpPr txBox="1">
            <a:spLocks noChangeArrowheads="1"/>
          </p:cNvSpPr>
          <p:nvPr/>
        </p:nvSpPr>
        <p:spPr bwMode="auto">
          <a:xfrm>
            <a:off x="6934200" y="1063182"/>
            <a:ext cx="700088" cy="31273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Unit #5</a:t>
            </a:r>
          </a:p>
        </p:txBody>
      </p:sp>
      <p:sp>
        <p:nvSpPr>
          <p:cNvPr id="58377" name="Text Box 12"/>
          <p:cNvSpPr txBox="1">
            <a:spLocks noChangeArrowheads="1"/>
          </p:cNvSpPr>
          <p:nvPr/>
        </p:nvSpPr>
        <p:spPr bwMode="auto">
          <a:xfrm>
            <a:off x="5562600" y="1139382"/>
            <a:ext cx="700088" cy="31273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Unit #4</a:t>
            </a:r>
          </a:p>
        </p:txBody>
      </p:sp>
      <p:sp>
        <p:nvSpPr>
          <p:cNvPr id="58378" name="Text Box 13"/>
          <p:cNvSpPr txBox="1">
            <a:spLocks noChangeArrowheads="1"/>
          </p:cNvSpPr>
          <p:nvPr/>
        </p:nvSpPr>
        <p:spPr bwMode="auto">
          <a:xfrm>
            <a:off x="4267200" y="1063182"/>
            <a:ext cx="700088" cy="31273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Unit #3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SIDE 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2323CBA2-0B18-46B6-B006-E8D3F0702B85}" type="slidenum">
              <a:rPr lang="en-US"/>
              <a:pPr>
                <a:defRPr/>
              </a:pPr>
              <a:t>26</a:t>
            </a:fld>
            <a:endParaRPr lang="en-US" dirty="0"/>
          </a:p>
        </p:txBody>
      </p:sp>
      <p:pic>
        <p:nvPicPr>
          <p:cNvPr id="9220" name="Picture 2" descr="This is a picture of the front of the same townhouses on fire for 7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63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218" name="Object 6" descr="This is a picture of the burn time clock showing 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7890309"/>
              </p:ext>
            </p:extLst>
          </p:nvPr>
        </p:nvGraphicFramePr>
        <p:xfrm>
          <a:off x="1371600" y="563086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630863"/>
                        <a:ext cx="6400800" cy="115093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1" name="Text Box 3"/>
          <p:cNvSpPr txBox="1">
            <a:spLocks noChangeArrowheads="1"/>
          </p:cNvSpPr>
          <p:nvPr/>
        </p:nvSpPr>
        <p:spPr bwMode="auto">
          <a:xfrm>
            <a:off x="4343400" y="36576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9222" name="Text Box 5"/>
          <p:cNvSpPr txBox="1">
            <a:spLocks noChangeArrowheads="1"/>
          </p:cNvSpPr>
          <p:nvPr/>
        </p:nvSpPr>
        <p:spPr bwMode="auto">
          <a:xfrm>
            <a:off x="5594350" y="5637439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#2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AAB1D0F5-79A8-449F-8D7A-9001546AFA9A}" type="slidenum">
              <a:rPr lang="en-US"/>
              <a:pPr>
                <a:defRPr/>
              </a:pPr>
              <a:t>27</a:t>
            </a:fld>
            <a:endParaRPr lang="en-US" dirty="0"/>
          </a:p>
        </p:txBody>
      </p:sp>
      <p:pic>
        <p:nvPicPr>
          <p:cNvPr id="10244" name="Picture 2" descr="This is a picture of the side of the same townhouses on fire for 7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07488" cy="563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42" name="Object 7" descr="This is a picture of the burn time clock showing 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878102"/>
              </p:ext>
            </p:extLst>
          </p:nvPr>
        </p:nvGraphicFramePr>
        <p:xfrm>
          <a:off x="1371600" y="563086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630863"/>
                        <a:ext cx="6400800" cy="115093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5" name="Text Box 3"/>
          <p:cNvSpPr txBox="1">
            <a:spLocks noChangeArrowheads="1"/>
          </p:cNvSpPr>
          <p:nvPr/>
        </p:nvSpPr>
        <p:spPr bwMode="auto">
          <a:xfrm>
            <a:off x="2286000" y="41148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sp>
        <p:nvSpPr>
          <p:cNvPr id="10246" name="Text Box 4"/>
          <p:cNvSpPr txBox="1">
            <a:spLocks noChangeArrowheads="1"/>
          </p:cNvSpPr>
          <p:nvPr/>
        </p:nvSpPr>
        <p:spPr bwMode="auto">
          <a:xfrm>
            <a:off x="8023225" y="36957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594350" y="5637439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#2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839566F5-7916-414C-AF70-BC957971432B}" type="slidenum">
              <a:rPr lang="en-US"/>
              <a:pPr>
                <a:defRPr/>
              </a:pPr>
              <a:t>28</a:t>
            </a:fld>
            <a:endParaRPr lang="en-US" dirty="0"/>
          </a:p>
        </p:txBody>
      </p:sp>
      <p:pic>
        <p:nvPicPr>
          <p:cNvPr id="11268" name="Picture 2" descr="This is a picture of the back of the same townhouses on fire for 7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07488" cy="563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 Box 3"/>
          <p:cNvSpPr txBox="1">
            <a:spLocks noChangeArrowheads="1"/>
          </p:cNvSpPr>
          <p:nvPr/>
        </p:nvSpPr>
        <p:spPr bwMode="auto">
          <a:xfrm>
            <a:off x="3048000" y="4419600"/>
            <a:ext cx="687388" cy="3079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sp>
        <p:nvSpPr>
          <p:cNvPr id="11270" name="Text Box 4"/>
          <p:cNvSpPr txBox="1">
            <a:spLocks noChangeArrowheads="1"/>
          </p:cNvSpPr>
          <p:nvPr/>
        </p:nvSpPr>
        <p:spPr bwMode="auto">
          <a:xfrm>
            <a:off x="8077200" y="36576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11266" name="Object 7" descr="This is a picture of the burn time clock showing 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9045187"/>
              </p:ext>
            </p:extLst>
          </p:nvPr>
        </p:nvGraphicFramePr>
        <p:xfrm>
          <a:off x="1371600" y="5634038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7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634038"/>
                        <a:ext cx="6400800" cy="115093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594350" y="5637439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#2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5283B83-FBBE-4F29-8B46-280695A39D42}" type="slidenum">
              <a:rPr lang="en-US"/>
              <a:pPr>
                <a:defRPr/>
              </a:pPr>
              <a:t>29</a:t>
            </a:fld>
            <a:endParaRPr lang="en-US" dirty="0"/>
          </a:p>
        </p:txBody>
      </p:sp>
      <p:pic>
        <p:nvPicPr>
          <p:cNvPr id="12292" name="Picture 2" descr="This is a picture of the other side of the same townhouses on fire for 7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07488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3733800" y="42672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graphicFrame>
        <p:nvGraphicFramePr>
          <p:cNvPr id="12290" name="Object 6" descr="This is a picture of the burn time clock showing 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7775930"/>
              </p:ext>
            </p:extLst>
          </p:nvPr>
        </p:nvGraphicFramePr>
        <p:xfrm>
          <a:off x="1371600" y="5648325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1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648325"/>
                        <a:ext cx="6400800" cy="115093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594350" y="5637439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#2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B29153AF-2635-443D-9443-8D97F34FCBCD}" type="slidenum">
              <a:rPr lang="en-US"/>
              <a:pPr>
                <a:defRPr/>
              </a:pPr>
              <a:t>30</a:t>
            </a:fld>
            <a:endParaRPr lang="en-US" dirty="0"/>
          </a:p>
        </p:txBody>
      </p:sp>
      <p:sp>
        <p:nvSpPr>
          <p:cNvPr id="69635" name="Rectangle 424"/>
          <p:cNvSpPr>
            <a:spLocks noChangeArrowheads="1"/>
          </p:cNvSpPr>
          <p:nvPr/>
        </p:nvSpPr>
        <p:spPr bwMode="auto">
          <a:xfrm>
            <a:off x="0" y="-76200"/>
            <a:ext cx="9144000" cy="62309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69636" name="Group 426"/>
          <p:cNvGrpSpPr>
            <a:grpSpLocks/>
          </p:cNvGrpSpPr>
          <p:nvPr/>
        </p:nvGrpSpPr>
        <p:grpSpPr bwMode="auto">
          <a:xfrm>
            <a:off x="609600" y="152400"/>
            <a:ext cx="8229600" cy="5486400"/>
            <a:chOff x="288" y="48"/>
            <a:chExt cx="5040" cy="3456"/>
          </a:xfrm>
        </p:grpSpPr>
        <p:sp>
          <p:nvSpPr>
            <p:cNvPr id="69637" name="Text Box 427"/>
            <p:cNvSpPr txBox="1">
              <a:spLocks noChangeArrowheads="1"/>
            </p:cNvSpPr>
            <p:nvPr/>
          </p:nvSpPr>
          <p:spPr bwMode="auto">
            <a:xfrm>
              <a:off x="5040" y="48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</a:t>
              </a:r>
            </a:p>
          </p:txBody>
        </p:sp>
        <p:sp>
          <p:nvSpPr>
            <p:cNvPr id="69638" name="Line 428"/>
            <p:cNvSpPr>
              <a:spLocks noChangeShapeType="1"/>
            </p:cNvSpPr>
            <p:nvPr/>
          </p:nvSpPr>
          <p:spPr bwMode="auto">
            <a:xfrm>
              <a:off x="661" y="2824"/>
              <a:ext cx="44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39" name="Line 429"/>
            <p:cNvSpPr>
              <a:spLocks noChangeShapeType="1"/>
            </p:cNvSpPr>
            <p:nvPr/>
          </p:nvSpPr>
          <p:spPr bwMode="auto">
            <a:xfrm>
              <a:off x="661" y="999"/>
              <a:ext cx="8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40" name="Line 430"/>
            <p:cNvSpPr>
              <a:spLocks noChangeShapeType="1"/>
            </p:cNvSpPr>
            <p:nvPr/>
          </p:nvSpPr>
          <p:spPr bwMode="auto">
            <a:xfrm>
              <a:off x="661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41" name="Line 431"/>
            <p:cNvSpPr>
              <a:spLocks noChangeShapeType="1"/>
            </p:cNvSpPr>
            <p:nvPr/>
          </p:nvSpPr>
          <p:spPr bwMode="auto">
            <a:xfrm>
              <a:off x="5095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42" name="Line 432"/>
            <p:cNvSpPr>
              <a:spLocks noChangeShapeType="1"/>
            </p:cNvSpPr>
            <p:nvPr/>
          </p:nvSpPr>
          <p:spPr bwMode="auto">
            <a:xfrm>
              <a:off x="3321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43" name="Line 433"/>
            <p:cNvSpPr>
              <a:spLocks noChangeShapeType="1"/>
            </p:cNvSpPr>
            <p:nvPr/>
          </p:nvSpPr>
          <p:spPr bwMode="auto">
            <a:xfrm>
              <a:off x="2435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44" name="Line 434"/>
            <p:cNvSpPr>
              <a:spLocks noChangeShapeType="1"/>
            </p:cNvSpPr>
            <p:nvPr/>
          </p:nvSpPr>
          <p:spPr bwMode="auto">
            <a:xfrm>
              <a:off x="4208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45" name="Line 435"/>
            <p:cNvSpPr>
              <a:spLocks noChangeShapeType="1"/>
            </p:cNvSpPr>
            <p:nvPr/>
          </p:nvSpPr>
          <p:spPr bwMode="auto">
            <a:xfrm>
              <a:off x="1548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46" name="Line 436"/>
            <p:cNvSpPr>
              <a:spLocks noChangeShapeType="1"/>
            </p:cNvSpPr>
            <p:nvPr/>
          </p:nvSpPr>
          <p:spPr bwMode="auto">
            <a:xfrm>
              <a:off x="661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47" name="Line 437"/>
            <p:cNvSpPr>
              <a:spLocks noChangeShapeType="1"/>
            </p:cNvSpPr>
            <p:nvPr/>
          </p:nvSpPr>
          <p:spPr bwMode="auto">
            <a:xfrm>
              <a:off x="201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48" name="Line 438"/>
            <p:cNvSpPr>
              <a:spLocks noChangeShapeType="1"/>
            </p:cNvSpPr>
            <p:nvPr/>
          </p:nvSpPr>
          <p:spPr bwMode="auto">
            <a:xfrm>
              <a:off x="243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49" name="Line 439"/>
            <p:cNvSpPr>
              <a:spLocks noChangeShapeType="1"/>
            </p:cNvSpPr>
            <p:nvPr/>
          </p:nvSpPr>
          <p:spPr bwMode="auto">
            <a:xfrm>
              <a:off x="3321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50" name="Line 440"/>
            <p:cNvSpPr>
              <a:spLocks noChangeShapeType="1"/>
            </p:cNvSpPr>
            <p:nvPr/>
          </p:nvSpPr>
          <p:spPr bwMode="auto">
            <a:xfrm>
              <a:off x="467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51" name="Line 441"/>
            <p:cNvSpPr>
              <a:spLocks noChangeShapeType="1"/>
            </p:cNvSpPr>
            <p:nvPr/>
          </p:nvSpPr>
          <p:spPr bwMode="auto">
            <a:xfrm flipH="1">
              <a:off x="1408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52" name="Line 442"/>
            <p:cNvSpPr>
              <a:spLocks noChangeShapeType="1"/>
            </p:cNvSpPr>
            <p:nvPr/>
          </p:nvSpPr>
          <p:spPr bwMode="auto">
            <a:xfrm>
              <a:off x="1548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53" name="Line 443"/>
            <p:cNvSpPr>
              <a:spLocks noChangeShapeType="1"/>
            </p:cNvSpPr>
            <p:nvPr/>
          </p:nvSpPr>
          <p:spPr bwMode="auto">
            <a:xfrm>
              <a:off x="1221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54" name="Line 444"/>
            <p:cNvSpPr>
              <a:spLocks noChangeShapeType="1"/>
            </p:cNvSpPr>
            <p:nvPr/>
          </p:nvSpPr>
          <p:spPr bwMode="auto">
            <a:xfrm>
              <a:off x="229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55" name="Line 445"/>
            <p:cNvSpPr>
              <a:spLocks noChangeShapeType="1"/>
            </p:cNvSpPr>
            <p:nvPr/>
          </p:nvSpPr>
          <p:spPr bwMode="auto">
            <a:xfrm>
              <a:off x="243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56" name="Line 446"/>
            <p:cNvSpPr>
              <a:spLocks noChangeShapeType="1"/>
            </p:cNvSpPr>
            <p:nvPr/>
          </p:nvSpPr>
          <p:spPr bwMode="auto">
            <a:xfrm>
              <a:off x="2995" y="1651"/>
              <a:ext cx="3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57" name="Line 447"/>
            <p:cNvSpPr>
              <a:spLocks noChangeShapeType="1"/>
            </p:cNvSpPr>
            <p:nvPr/>
          </p:nvSpPr>
          <p:spPr bwMode="auto">
            <a:xfrm>
              <a:off x="3321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58" name="Line 448"/>
            <p:cNvSpPr>
              <a:spLocks noChangeShapeType="1"/>
            </p:cNvSpPr>
            <p:nvPr/>
          </p:nvSpPr>
          <p:spPr bwMode="auto">
            <a:xfrm>
              <a:off x="4068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59" name="Line 449"/>
            <p:cNvSpPr>
              <a:spLocks noChangeShapeType="1"/>
            </p:cNvSpPr>
            <p:nvPr/>
          </p:nvSpPr>
          <p:spPr bwMode="auto">
            <a:xfrm>
              <a:off x="4208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60" name="Line 450"/>
            <p:cNvSpPr>
              <a:spLocks noChangeShapeType="1"/>
            </p:cNvSpPr>
            <p:nvPr/>
          </p:nvSpPr>
          <p:spPr bwMode="auto">
            <a:xfrm>
              <a:off x="495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9661" name="Group 451"/>
            <p:cNvGrpSpPr>
              <a:grpSpLocks/>
            </p:cNvGrpSpPr>
            <p:nvPr/>
          </p:nvGrpSpPr>
          <p:grpSpPr bwMode="auto">
            <a:xfrm>
              <a:off x="1408" y="2215"/>
              <a:ext cx="140" cy="305"/>
              <a:chOff x="4560" y="3312"/>
              <a:chExt cx="144" cy="336"/>
            </a:xfrm>
          </p:grpSpPr>
          <p:sp>
            <p:nvSpPr>
              <p:cNvPr id="70052" name="Rectangle 452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0053" name="Line 453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54" name="Line 454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55" name="Line 455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56" name="Line 456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57" name="Line 457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58" name="Line 458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662" name="Group 459"/>
            <p:cNvGrpSpPr>
              <a:grpSpLocks/>
            </p:cNvGrpSpPr>
            <p:nvPr/>
          </p:nvGrpSpPr>
          <p:grpSpPr bwMode="auto">
            <a:xfrm>
              <a:off x="1548" y="2215"/>
              <a:ext cx="140" cy="305"/>
              <a:chOff x="4560" y="3312"/>
              <a:chExt cx="144" cy="336"/>
            </a:xfrm>
          </p:grpSpPr>
          <p:sp>
            <p:nvSpPr>
              <p:cNvPr id="70045" name="Rectangle 460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0046" name="Line 461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47" name="Line 462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48" name="Line 463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49" name="Line 464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50" name="Line 465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51" name="Line 466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9663" name="Text Box 467"/>
            <p:cNvSpPr txBox="1">
              <a:spLocks noChangeArrowheads="1"/>
            </p:cNvSpPr>
            <p:nvPr/>
          </p:nvSpPr>
          <p:spPr bwMode="auto">
            <a:xfrm>
              <a:off x="2948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grpSp>
          <p:nvGrpSpPr>
            <p:cNvPr id="69664" name="Group 468"/>
            <p:cNvGrpSpPr>
              <a:grpSpLocks/>
            </p:cNvGrpSpPr>
            <p:nvPr/>
          </p:nvGrpSpPr>
          <p:grpSpPr bwMode="auto">
            <a:xfrm>
              <a:off x="4068" y="2215"/>
              <a:ext cx="140" cy="305"/>
              <a:chOff x="4560" y="3312"/>
              <a:chExt cx="144" cy="336"/>
            </a:xfrm>
          </p:grpSpPr>
          <p:sp>
            <p:nvSpPr>
              <p:cNvPr id="70038" name="Rectangle 469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0039" name="Line 470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40" name="Line 471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41" name="Line 472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42" name="Line 473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43" name="Line 474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44" name="Line 475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9665" name="Text Box 476"/>
            <p:cNvSpPr txBox="1">
              <a:spLocks noChangeArrowheads="1"/>
            </p:cNvSpPr>
            <p:nvPr/>
          </p:nvSpPr>
          <p:spPr bwMode="auto">
            <a:xfrm>
              <a:off x="3835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grpSp>
          <p:nvGrpSpPr>
            <p:cNvPr id="69666" name="Group 477"/>
            <p:cNvGrpSpPr>
              <a:grpSpLocks/>
            </p:cNvGrpSpPr>
            <p:nvPr/>
          </p:nvGrpSpPr>
          <p:grpSpPr bwMode="auto">
            <a:xfrm>
              <a:off x="4208" y="2215"/>
              <a:ext cx="140" cy="305"/>
              <a:chOff x="4560" y="3312"/>
              <a:chExt cx="144" cy="336"/>
            </a:xfrm>
          </p:grpSpPr>
          <p:sp>
            <p:nvSpPr>
              <p:cNvPr id="70031" name="Rectangle 478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0032" name="Line 479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33" name="Line 480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34" name="Line 481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35" name="Line 482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36" name="Line 483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37" name="Line 484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667" name="Group 485"/>
            <p:cNvGrpSpPr>
              <a:grpSpLocks/>
            </p:cNvGrpSpPr>
            <p:nvPr/>
          </p:nvGrpSpPr>
          <p:grpSpPr bwMode="auto">
            <a:xfrm>
              <a:off x="3181" y="2215"/>
              <a:ext cx="140" cy="305"/>
              <a:chOff x="4560" y="3312"/>
              <a:chExt cx="144" cy="336"/>
            </a:xfrm>
          </p:grpSpPr>
          <p:sp>
            <p:nvSpPr>
              <p:cNvPr id="70024" name="Rectangle 486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0025" name="Line 487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26" name="Line 488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27" name="Line 489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28" name="Line 490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29" name="Line 491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30" name="Line 492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9668" name="Text Box 493"/>
            <p:cNvSpPr txBox="1">
              <a:spLocks noChangeArrowheads="1"/>
            </p:cNvSpPr>
            <p:nvPr/>
          </p:nvSpPr>
          <p:spPr bwMode="auto">
            <a:xfrm>
              <a:off x="4161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69669" name="Text Box 494"/>
            <p:cNvSpPr txBox="1">
              <a:spLocks noChangeArrowheads="1"/>
            </p:cNvSpPr>
            <p:nvPr/>
          </p:nvSpPr>
          <p:spPr bwMode="auto">
            <a:xfrm>
              <a:off x="1175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69670" name="Text Box 495"/>
            <p:cNvSpPr txBox="1">
              <a:spLocks noChangeArrowheads="1"/>
            </p:cNvSpPr>
            <p:nvPr/>
          </p:nvSpPr>
          <p:spPr bwMode="auto">
            <a:xfrm>
              <a:off x="1501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69671" name="Text Box 496"/>
            <p:cNvSpPr txBox="1">
              <a:spLocks noChangeArrowheads="1"/>
            </p:cNvSpPr>
            <p:nvPr/>
          </p:nvSpPr>
          <p:spPr bwMode="auto">
            <a:xfrm>
              <a:off x="75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69672" name="Text Box 497"/>
            <p:cNvSpPr txBox="1">
              <a:spLocks noChangeArrowheads="1"/>
            </p:cNvSpPr>
            <p:nvPr/>
          </p:nvSpPr>
          <p:spPr bwMode="auto">
            <a:xfrm>
              <a:off x="1688" y="230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69673" name="Text Box 498"/>
            <p:cNvSpPr txBox="1">
              <a:spLocks noChangeArrowheads="1"/>
            </p:cNvSpPr>
            <p:nvPr/>
          </p:nvSpPr>
          <p:spPr bwMode="auto">
            <a:xfrm>
              <a:off x="2528" y="230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69674" name="Text Box 499"/>
            <p:cNvSpPr txBox="1">
              <a:spLocks noChangeArrowheads="1"/>
            </p:cNvSpPr>
            <p:nvPr/>
          </p:nvSpPr>
          <p:spPr bwMode="auto">
            <a:xfrm>
              <a:off x="341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69675" name="Text Box 500"/>
            <p:cNvSpPr txBox="1">
              <a:spLocks noChangeArrowheads="1"/>
            </p:cNvSpPr>
            <p:nvPr/>
          </p:nvSpPr>
          <p:spPr bwMode="auto">
            <a:xfrm>
              <a:off x="439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69676" name="Text Box 501"/>
            <p:cNvSpPr txBox="1">
              <a:spLocks noChangeArrowheads="1"/>
            </p:cNvSpPr>
            <p:nvPr/>
          </p:nvSpPr>
          <p:spPr bwMode="auto">
            <a:xfrm>
              <a:off x="3461" y="1868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69677" name="Text Box 502"/>
            <p:cNvSpPr txBox="1">
              <a:spLocks noChangeArrowheads="1"/>
            </p:cNvSpPr>
            <p:nvPr/>
          </p:nvSpPr>
          <p:spPr bwMode="auto">
            <a:xfrm>
              <a:off x="439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69678" name="Text Box 503"/>
            <p:cNvSpPr txBox="1">
              <a:spLocks noChangeArrowheads="1"/>
            </p:cNvSpPr>
            <p:nvPr/>
          </p:nvSpPr>
          <p:spPr bwMode="auto">
            <a:xfrm>
              <a:off x="257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69679" name="Text Box 504"/>
            <p:cNvSpPr txBox="1">
              <a:spLocks noChangeArrowheads="1"/>
            </p:cNvSpPr>
            <p:nvPr/>
          </p:nvSpPr>
          <p:spPr bwMode="auto">
            <a:xfrm>
              <a:off x="1688" y="1868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69680" name="Text Box 505"/>
            <p:cNvSpPr txBox="1">
              <a:spLocks noChangeArrowheads="1"/>
            </p:cNvSpPr>
            <p:nvPr/>
          </p:nvSpPr>
          <p:spPr bwMode="auto">
            <a:xfrm>
              <a:off x="755" y="1303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grpSp>
          <p:nvGrpSpPr>
            <p:cNvPr id="69681" name="Group 506"/>
            <p:cNvGrpSpPr>
              <a:grpSpLocks/>
            </p:cNvGrpSpPr>
            <p:nvPr/>
          </p:nvGrpSpPr>
          <p:grpSpPr bwMode="auto">
            <a:xfrm>
              <a:off x="1368" y="1520"/>
              <a:ext cx="233" cy="131"/>
              <a:chOff x="2644" y="1833"/>
              <a:chExt cx="284" cy="182"/>
            </a:xfrm>
          </p:grpSpPr>
          <p:sp>
            <p:nvSpPr>
              <p:cNvPr id="70022" name="Text Box 507"/>
              <p:cNvSpPr txBox="1">
                <a:spLocks noChangeArrowheads="1"/>
              </p:cNvSpPr>
              <p:nvPr/>
            </p:nvSpPr>
            <p:spPr bwMode="auto">
              <a:xfrm>
                <a:off x="2644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0023" name="Rectangle 508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69682" name="Group 509"/>
            <p:cNvGrpSpPr>
              <a:grpSpLocks/>
            </p:cNvGrpSpPr>
            <p:nvPr/>
          </p:nvGrpSpPr>
          <p:grpSpPr bwMode="auto">
            <a:xfrm flipH="1">
              <a:off x="1399" y="1599"/>
              <a:ext cx="49" cy="52"/>
              <a:chOff x="1827" y="2496"/>
              <a:chExt cx="93" cy="96"/>
            </a:xfrm>
          </p:grpSpPr>
          <p:sp>
            <p:nvSpPr>
              <p:cNvPr id="7002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21" name="Line 51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683" name="Group 512"/>
            <p:cNvGrpSpPr>
              <a:grpSpLocks/>
            </p:cNvGrpSpPr>
            <p:nvPr/>
          </p:nvGrpSpPr>
          <p:grpSpPr bwMode="auto">
            <a:xfrm flipH="1">
              <a:off x="1501" y="1520"/>
              <a:ext cx="234" cy="131"/>
              <a:chOff x="624" y="1680"/>
              <a:chExt cx="240" cy="144"/>
            </a:xfrm>
          </p:grpSpPr>
          <p:grpSp>
            <p:nvGrpSpPr>
              <p:cNvPr id="70014" name="Group 513"/>
              <p:cNvGrpSpPr>
                <a:grpSpLocks/>
              </p:cNvGrpSpPr>
              <p:nvPr/>
            </p:nvGrpSpPr>
            <p:grpSpPr bwMode="auto">
              <a:xfrm>
                <a:off x="624" y="1680"/>
                <a:ext cx="240" cy="144"/>
                <a:chOff x="2644" y="1833"/>
                <a:chExt cx="284" cy="182"/>
              </a:xfrm>
            </p:grpSpPr>
            <p:sp>
              <p:nvSpPr>
                <p:cNvPr id="70018" name="Text Box 514"/>
                <p:cNvSpPr txBox="1">
                  <a:spLocks noChangeArrowheads="1"/>
                </p:cNvSpPr>
                <p:nvPr/>
              </p:nvSpPr>
              <p:spPr bwMode="auto">
                <a:xfrm>
                  <a:off x="2644" y="1833"/>
                  <a:ext cx="284" cy="1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600" b="1" dirty="0">
                      <a:latin typeface="Arial" charset="0"/>
                    </a:rPr>
                    <a:t>LAV</a:t>
                  </a:r>
                </a:p>
              </p:txBody>
            </p:sp>
            <p:sp>
              <p:nvSpPr>
                <p:cNvPr id="70019" name="Rectangle 515"/>
                <p:cNvSpPr>
                  <a:spLocks noChangeArrowheads="1"/>
                </p:cNvSpPr>
                <p:nvPr/>
              </p:nvSpPr>
              <p:spPr bwMode="auto">
                <a:xfrm>
                  <a:off x="2684" y="1834"/>
                  <a:ext cx="184" cy="18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70015" name="Group 516"/>
              <p:cNvGrpSpPr>
                <a:grpSpLocks/>
              </p:cNvGrpSpPr>
              <p:nvPr/>
            </p:nvGrpSpPr>
            <p:grpSpPr bwMode="auto">
              <a:xfrm flipH="1">
                <a:off x="663" y="1767"/>
                <a:ext cx="50" cy="57"/>
                <a:chOff x="1827" y="2496"/>
                <a:chExt cx="93" cy="96"/>
              </a:xfrm>
            </p:grpSpPr>
            <p:sp>
              <p:nvSpPr>
                <p:cNvPr id="70016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0017" name="Line 518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69684" name="Group 519"/>
            <p:cNvGrpSpPr>
              <a:grpSpLocks/>
            </p:cNvGrpSpPr>
            <p:nvPr/>
          </p:nvGrpSpPr>
          <p:grpSpPr bwMode="auto">
            <a:xfrm flipH="1">
              <a:off x="3277" y="1520"/>
              <a:ext cx="233" cy="131"/>
              <a:chOff x="2646" y="1833"/>
              <a:chExt cx="284" cy="182"/>
            </a:xfrm>
          </p:grpSpPr>
          <p:sp>
            <p:nvSpPr>
              <p:cNvPr id="70012" name="Text Box 520"/>
              <p:cNvSpPr txBox="1">
                <a:spLocks noChangeArrowheads="1"/>
              </p:cNvSpPr>
              <p:nvPr/>
            </p:nvSpPr>
            <p:spPr bwMode="auto">
              <a:xfrm>
                <a:off x="2646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0013" name="Rectangle 521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69685" name="Group 522"/>
            <p:cNvGrpSpPr>
              <a:grpSpLocks/>
            </p:cNvGrpSpPr>
            <p:nvPr/>
          </p:nvGrpSpPr>
          <p:grpSpPr bwMode="auto">
            <a:xfrm>
              <a:off x="3428" y="1599"/>
              <a:ext cx="49" cy="52"/>
              <a:chOff x="1827" y="2496"/>
              <a:chExt cx="93" cy="96"/>
            </a:xfrm>
          </p:grpSpPr>
          <p:sp>
            <p:nvSpPr>
              <p:cNvPr id="7001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11" name="Line 52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686" name="Group 525"/>
            <p:cNvGrpSpPr>
              <a:grpSpLocks/>
            </p:cNvGrpSpPr>
            <p:nvPr/>
          </p:nvGrpSpPr>
          <p:grpSpPr bwMode="auto">
            <a:xfrm flipH="1">
              <a:off x="4161" y="1520"/>
              <a:ext cx="234" cy="131"/>
              <a:chOff x="2644" y="1833"/>
              <a:chExt cx="284" cy="182"/>
            </a:xfrm>
          </p:grpSpPr>
          <p:sp>
            <p:nvSpPr>
              <p:cNvPr id="70008" name="Text Box 526"/>
              <p:cNvSpPr txBox="1">
                <a:spLocks noChangeArrowheads="1"/>
              </p:cNvSpPr>
              <p:nvPr/>
            </p:nvSpPr>
            <p:spPr bwMode="auto">
              <a:xfrm>
                <a:off x="2644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0009" name="Rectangle 527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69687" name="Group 528"/>
            <p:cNvGrpSpPr>
              <a:grpSpLocks/>
            </p:cNvGrpSpPr>
            <p:nvPr/>
          </p:nvGrpSpPr>
          <p:grpSpPr bwMode="auto">
            <a:xfrm>
              <a:off x="4315" y="1599"/>
              <a:ext cx="49" cy="52"/>
              <a:chOff x="1827" y="2496"/>
              <a:chExt cx="93" cy="96"/>
            </a:xfrm>
          </p:grpSpPr>
          <p:sp>
            <p:nvSpPr>
              <p:cNvPr id="7000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007" name="Line 53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688" name="Group 531"/>
            <p:cNvGrpSpPr>
              <a:grpSpLocks/>
            </p:cNvGrpSpPr>
            <p:nvPr/>
          </p:nvGrpSpPr>
          <p:grpSpPr bwMode="auto">
            <a:xfrm>
              <a:off x="3135" y="1520"/>
              <a:ext cx="233" cy="131"/>
              <a:chOff x="624" y="1680"/>
              <a:chExt cx="240" cy="144"/>
            </a:xfrm>
          </p:grpSpPr>
          <p:grpSp>
            <p:nvGrpSpPr>
              <p:cNvPr id="70000" name="Group 532"/>
              <p:cNvGrpSpPr>
                <a:grpSpLocks/>
              </p:cNvGrpSpPr>
              <p:nvPr/>
            </p:nvGrpSpPr>
            <p:grpSpPr bwMode="auto">
              <a:xfrm>
                <a:off x="624" y="1680"/>
                <a:ext cx="240" cy="144"/>
                <a:chOff x="2644" y="1833"/>
                <a:chExt cx="284" cy="182"/>
              </a:xfrm>
            </p:grpSpPr>
            <p:sp>
              <p:nvSpPr>
                <p:cNvPr id="70004" name="Text Box 533"/>
                <p:cNvSpPr txBox="1">
                  <a:spLocks noChangeArrowheads="1"/>
                </p:cNvSpPr>
                <p:nvPr/>
              </p:nvSpPr>
              <p:spPr bwMode="auto">
                <a:xfrm>
                  <a:off x="2644" y="1833"/>
                  <a:ext cx="284" cy="1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600" b="1" dirty="0">
                      <a:latin typeface="Arial" charset="0"/>
                    </a:rPr>
                    <a:t>LAV</a:t>
                  </a:r>
                </a:p>
              </p:txBody>
            </p:sp>
            <p:sp>
              <p:nvSpPr>
                <p:cNvPr id="70005" name="Rectangle 534"/>
                <p:cNvSpPr>
                  <a:spLocks noChangeArrowheads="1"/>
                </p:cNvSpPr>
                <p:nvPr/>
              </p:nvSpPr>
              <p:spPr bwMode="auto">
                <a:xfrm>
                  <a:off x="2684" y="1834"/>
                  <a:ext cx="184" cy="18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70001" name="Group 535"/>
              <p:cNvGrpSpPr>
                <a:grpSpLocks/>
              </p:cNvGrpSpPr>
              <p:nvPr/>
            </p:nvGrpSpPr>
            <p:grpSpPr bwMode="auto">
              <a:xfrm flipH="1">
                <a:off x="663" y="1767"/>
                <a:ext cx="50" cy="57"/>
                <a:chOff x="1827" y="2496"/>
                <a:chExt cx="93" cy="96"/>
              </a:xfrm>
            </p:grpSpPr>
            <p:sp>
              <p:nvSpPr>
                <p:cNvPr id="7000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0003" name="Line 537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69689" name="Line 538"/>
            <p:cNvSpPr>
              <a:spLocks noChangeShapeType="1"/>
            </p:cNvSpPr>
            <p:nvPr/>
          </p:nvSpPr>
          <p:spPr bwMode="auto">
            <a:xfrm>
              <a:off x="661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90" name="Text Box 539"/>
            <p:cNvSpPr txBox="1">
              <a:spLocks noChangeArrowheads="1"/>
            </p:cNvSpPr>
            <p:nvPr/>
          </p:nvSpPr>
          <p:spPr bwMode="auto">
            <a:xfrm>
              <a:off x="75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69691" name="Text Box 540"/>
            <p:cNvSpPr txBox="1">
              <a:spLocks noChangeArrowheads="1"/>
            </p:cNvSpPr>
            <p:nvPr/>
          </p:nvSpPr>
          <p:spPr bwMode="auto">
            <a:xfrm>
              <a:off x="168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69692" name="Text Box 541"/>
            <p:cNvSpPr txBox="1">
              <a:spLocks noChangeArrowheads="1"/>
            </p:cNvSpPr>
            <p:nvPr/>
          </p:nvSpPr>
          <p:spPr bwMode="auto">
            <a:xfrm>
              <a:off x="252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69693" name="Text Box 542"/>
            <p:cNvSpPr txBox="1">
              <a:spLocks noChangeArrowheads="1"/>
            </p:cNvSpPr>
            <p:nvPr/>
          </p:nvSpPr>
          <p:spPr bwMode="auto">
            <a:xfrm>
              <a:off x="3461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69694" name="Text Box 543"/>
            <p:cNvSpPr txBox="1">
              <a:spLocks noChangeArrowheads="1"/>
            </p:cNvSpPr>
            <p:nvPr/>
          </p:nvSpPr>
          <p:spPr bwMode="auto">
            <a:xfrm>
              <a:off x="434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grpSp>
          <p:nvGrpSpPr>
            <p:cNvPr id="69695" name="Group 544"/>
            <p:cNvGrpSpPr>
              <a:grpSpLocks/>
            </p:cNvGrpSpPr>
            <p:nvPr/>
          </p:nvGrpSpPr>
          <p:grpSpPr bwMode="auto">
            <a:xfrm>
              <a:off x="1595" y="2824"/>
              <a:ext cx="233" cy="130"/>
              <a:chOff x="1872" y="3648"/>
              <a:chExt cx="384" cy="144"/>
            </a:xfrm>
          </p:grpSpPr>
          <p:grpSp>
            <p:nvGrpSpPr>
              <p:cNvPr id="69985" name="Group 545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69987" name="Group 546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69997" name="Line 547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998" name="Line 54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999" name="Line 549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9988" name="Group 550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69995" name="Line 55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996" name="Line 55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9989" name="Group 553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69993" name="Line 55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994" name="Line 55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9990" name="Group 556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69991" name="Line 55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992" name="Line 55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9986" name="Line 559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696" name="Group 560"/>
            <p:cNvGrpSpPr>
              <a:grpSpLocks/>
            </p:cNvGrpSpPr>
            <p:nvPr/>
          </p:nvGrpSpPr>
          <p:grpSpPr bwMode="auto">
            <a:xfrm>
              <a:off x="2481" y="2824"/>
              <a:ext cx="234" cy="130"/>
              <a:chOff x="1872" y="3648"/>
              <a:chExt cx="384" cy="144"/>
            </a:xfrm>
          </p:grpSpPr>
          <p:grpSp>
            <p:nvGrpSpPr>
              <p:cNvPr id="69970" name="Group 561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69972" name="Group 562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69982" name="Line 563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983" name="Line 56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984" name="Line 565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9973" name="Group 566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69980" name="Line 56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981" name="Line 56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9974" name="Group 569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69978" name="Line 57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979" name="Line 57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9975" name="Group 572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69976" name="Line 57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977" name="Line 57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9971" name="Line 575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697" name="Group 576"/>
            <p:cNvGrpSpPr>
              <a:grpSpLocks/>
            </p:cNvGrpSpPr>
            <p:nvPr/>
          </p:nvGrpSpPr>
          <p:grpSpPr bwMode="auto">
            <a:xfrm>
              <a:off x="3368" y="2824"/>
              <a:ext cx="233" cy="130"/>
              <a:chOff x="1872" y="3648"/>
              <a:chExt cx="384" cy="144"/>
            </a:xfrm>
          </p:grpSpPr>
          <p:grpSp>
            <p:nvGrpSpPr>
              <p:cNvPr id="69955" name="Group 577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69957" name="Group 578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69967" name="Line 579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968" name="Line 58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969" name="Line 581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9958" name="Group 582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69965" name="Line 58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966" name="Line 58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9959" name="Group 585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69963" name="Line 58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964" name="Line 587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9960" name="Group 588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69961" name="Line 58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962" name="Line 59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9956" name="Line 591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9698" name="Text Box 592"/>
            <p:cNvSpPr txBox="1">
              <a:spLocks noChangeArrowheads="1"/>
            </p:cNvSpPr>
            <p:nvPr/>
          </p:nvSpPr>
          <p:spPr bwMode="auto">
            <a:xfrm>
              <a:off x="1127" y="1998"/>
              <a:ext cx="45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69699" name="Text Box 593"/>
            <p:cNvSpPr txBox="1">
              <a:spLocks noChangeArrowheads="1"/>
            </p:cNvSpPr>
            <p:nvPr/>
          </p:nvSpPr>
          <p:spPr bwMode="auto">
            <a:xfrm>
              <a:off x="1488" y="1998"/>
              <a:ext cx="46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69700" name="Text Box 594"/>
            <p:cNvSpPr txBox="1">
              <a:spLocks noChangeArrowheads="1"/>
            </p:cNvSpPr>
            <p:nvPr/>
          </p:nvSpPr>
          <p:spPr bwMode="auto">
            <a:xfrm>
              <a:off x="2900" y="1998"/>
              <a:ext cx="46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69701" name="Text Box 595"/>
            <p:cNvSpPr txBox="1">
              <a:spLocks noChangeArrowheads="1"/>
            </p:cNvSpPr>
            <p:nvPr/>
          </p:nvSpPr>
          <p:spPr bwMode="auto">
            <a:xfrm>
              <a:off x="3744" y="1998"/>
              <a:ext cx="53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69702" name="Text Box 596"/>
            <p:cNvSpPr txBox="1">
              <a:spLocks noChangeArrowheads="1"/>
            </p:cNvSpPr>
            <p:nvPr/>
          </p:nvSpPr>
          <p:spPr bwMode="auto">
            <a:xfrm>
              <a:off x="4161" y="1998"/>
              <a:ext cx="44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69703" name="Text Box 597"/>
            <p:cNvSpPr txBox="1">
              <a:spLocks noChangeArrowheads="1"/>
            </p:cNvSpPr>
            <p:nvPr/>
          </p:nvSpPr>
          <p:spPr bwMode="auto">
            <a:xfrm>
              <a:off x="150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69704" name="Text Box 598"/>
            <p:cNvSpPr txBox="1">
              <a:spLocks noChangeArrowheads="1"/>
            </p:cNvSpPr>
            <p:nvPr/>
          </p:nvSpPr>
          <p:spPr bwMode="auto">
            <a:xfrm>
              <a:off x="1268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69705" name="Line 599"/>
            <p:cNvSpPr>
              <a:spLocks noChangeShapeType="1"/>
            </p:cNvSpPr>
            <p:nvPr/>
          </p:nvSpPr>
          <p:spPr bwMode="auto">
            <a:xfrm flipH="1">
              <a:off x="140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06" name="Line 600"/>
            <p:cNvSpPr>
              <a:spLocks noChangeShapeType="1"/>
            </p:cNvSpPr>
            <p:nvPr/>
          </p:nvSpPr>
          <p:spPr bwMode="auto">
            <a:xfrm>
              <a:off x="140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07" name="Line 601"/>
            <p:cNvSpPr>
              <a:spLocks noChangeShapeType="1"/>
            </p:cNvSpPr>
            <p:nvPr/>
          </p:nvSpPr>
          <p:spPr bwMode="auto">
            <a:xfrm>
              <a:off x="140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08" name="Line 602"/>
            <p:cNvSpPr>
              <a:spLocks noChangeShapeType="1"/>
            </p:cNvSpPr>
            <p:nvPr/>
          </p:nvSpPr>
          <p:spPr bwMode="auto">
            <a:xfrm flipH="1">
              <a:off x="154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09" name="Line 603"/>
            <p:cNvSpPr>
              <a:spLocks noChangeShapeType="1"/>
            </p:cNvSpPr>
            <p:nvPr/>
          </p:nvSpPr>
          <p:spPr bwMode="auto">
            <a:xfrm>
              <a:off x="168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10" name="Line 604"/>
            <p:cNvSpPr>
              <a:spLocks noChangeShapeType="1"/>
            </p:cNvSpPr>
            <p:nvPr/>
          </p:nvSpPr>
          <p:spPr bwMode="auto">
            <a:xfrm>
              <a:off x="168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11" name="Line 605"/>
            <p:cNvSpPr>
              <a:spLocks noChangeShapeType="1"/>
            </p:cNvSpPr>
            <p:nvPr/>
          </p:nvSpPr>
          <p:spPr bwMode="auto">
            <a:xfrm flipH="1">
              <a:off x="3181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12" name="Line 606"/>
            <p:cNvSpPr>
              <a:spLocks noChangeShapeType="1"/>
            </p:cNvSpPr>
            <p:nvPr/>
          </p:nvSpPr>
          <p:spPr bwMode="auto">
            <a:xfrm>
              <a:off x="3181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13" name="Line 607"/>
            <p:cNvSpPr>
              <a:spLocks noChangeShapeType="1"/>
            </p:cNvSpPr>
            <p:nvPr/>
          </p:nvSpPr>
          <p:spPr bwMode="auto">
            <a:xfrm>
              <a:off x="3181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14" name="Line 608"/>
            <p:cNvSpPr>
              <a:spLocks noChangeShapeType="1"/>
            </p:cNvSpPr>
            <p:nvPr/>
          </p:nvSpPr>
          <p:spPr bwMode="auto">
            <a:xfrm flipH="1">
              <a:off x="3321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15" name="Line 609"/>
            <p:cNvSpPr>
              <a:spLocks noChangeShapeType="1"/>
            </p:cNvSpPr>
            <p:nvPr/>
          </p:nvSpPr>
          <p:spPr bwMode="auto">
            <a:xfrm>
              <a:off x="3461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16" name="Line 610"/>
            <p:cNvSpPr>
              <a:spLocks noChangeShapeType="1"/>
            </p:cNvSpPr>
            <p:nvPr/>
          </p:nvSpPr>
          <p:spPr bwMode="auto">
            <a:xfrm>
              <a:off x="3461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17" name="Text Box 611"/>
            <p:cNvSpPr txBox="1">
              <a:spLocks noChangeArrowheads="1"/>
            </p:cNvSpPr>
            <p:nvPr/>
          </p:nvSpPr>
          <p:spPr bwMode="auto">
            <a:xfrm>
              <a:off x="304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69718" name="Text Box 612"/>
            <p:cNvSpPr txBox="1">
              <a:spLocks noChangeArrowheads="1"/>
            </p:cNvSpPr>
            <p:nvPr/>
          </p:nvSpPr>
          <p:spPr bwMode="auto">
            <a:xfrm>
              <a:off x="3275" y="1347"/>
              <a:ext cx="32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69719" name="Line 613"/>
            <p:cNvSpPr>
              <a:spLocks noChangeShapeType="1"/>
            </p:cNvSpPr>
            <p:nvPr/>
          </p:nvSpPr>
          <p:spPr bwMode="auto">
            <a:xfrm flipH="1">
              <a:off x="420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20" name="Line 614"/>
            <p:cNvSpPr>
              <a:spLocks noChangeShapeType="1"/>
            </p:cNvSpPr>
            <p:nvPr/>
          </p:nvSpPr>
          <p:spPr bwMode="auto">
            <a:xfrm>
              <a:off x="434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21" name="Line 615"/>
            <p:cNvSpPr>
              <a:spLocks noChangeShapeType="1"/>
            </p:cNvSpPr>
            <p:nvPr/>
          </p:nvSpPr>
          <p:spPr bwMode="auto">
            <a:xfrm>
              <a:off x="434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22" name="Text Box 616"/>
            <p:cNvSpPr txBox="1">
              <a:spLocks noChangeArrowheads="1"/>
            </p:cNvSpPr>
            <p:nvPr/>
          </p:nvSpPr>
          <p:spPr bwMode="auto">
            <a:xfrm>
              <a:off x="416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grpSp>
          <p:nvGrpSpPr>
            <p:cNvPr id="69723" name="Group 617"/>
            <p:cNvGrpSpPr>
              <a:grpSpLocks/>
            </p:cNvGrpSpPr>
            <p:nvPr/>
          </p:nvGrpSpPr>
          <p:grpSpPr bwMode="auto">
            <a:xfrm rot="5400000" flipV="1">
              <a:off x="2065" y="2689"/>
              <a:ext cx="131" cy="140"/>
              <a:chOff x="1827" y="2496"/>
              <a:chExt cx="93" cy="96"/>
            </a:xfrm>
          </p:grpSpPr>
          <p:sp>
            <p:nvSpPr>
              <p:cNvPr id="6995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954" name="Line 61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24" name="Group 620"/>
            <p:cNvGrpSpPr>
              <a:grpSpLocks/>
            </p:cNvGrpSpPr>
            <p:nvPr/>
          </p:nvGrpSpPr>
          <p:grpSpPr bwMode="auto">
            <a:xfrm rot="5400000" flipV="1">
              <a:off x="2952" y="2689"/>
              <a:ext cx="131" cy="140"/>
              <a:chOff x="1827" y="2496"/>
              <a:chExt cx="93" cy="96"/>
            </a:xfrm>
          </p:grpSpPr>
          <p:sp>
            <p:nvSpPr>
              <p:cNvPr id="6995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952" name="Line 62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25" name="Group 623"/>
            <p:cNvGrpSpPr>
              <a:grpSpLocks/>
            </p:cNvGrpSpPr>
            <p:nvPr/>
          </p:nvGrpSpPr>
          <p:grpSpPr bwMode="auto">
            <a:xfrm rot="5400000" flipV="1">
              <a:off x="3839" y="2689"/>
              <a:ext cx="131" cy="140"/>
              <a:chOff x="1827" y="2496"/>
              <a:chExt cx="93" cy="96"/>
            </a:xfrm>
          </p:grpSpPr>
          <p:sp>
            <p:nvSpPr>
              <p:cNvPr id="6994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950" name="Line 62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26" name="Group 626"/>
            <p:cNvGrpSpPr>
              <a:grpSpLocks/>
            </p:cNvGrpSpPr>
            <p:nvPr/>
          </p:nvGrpSpPr>
          <p:grpSpPr bwMode="auto">
            <a:xfrm flipV="1">
              <a:off x="4955" y="2259"/>
              <a:ext cx="140" cy="130"/>
              <a:chOff x="1827" y="2496"/>
              <a:chExt cx="93" cy="96"/>
            </a:xfrm>
          </p:grpSpPr>
          <p:sp>
            <p:nvSpPr>
              <p:cNvPr id="6994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948" name="Line 62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9727" name="Rectangle 629"/>
            <p:cNvSpPr>
              <a:spLocks noChangeArrowheads="1"/>
            </p:cNvSpPr>
            <p:nvPr/>
          </p:nvSpPr>
          <p:spPr bwMode="auto">
            <a:xfrm>
              <a:off x="5095" y="2476"/>
              <a:ext cx="93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9728" name="Group 630"/>
            <p:cNvGrpSpPr>
              <a:grpSpLocks/>
            </p:cNvGrpSpPr>
            <p:nvPr/>
          </p:nvGrpSpPr>
          <p:grpSpPr bwMode="auto">
            <a:xfrm flipH="1" flipV="1">
              <a:off x="661" y="2259"/>
              <a:ext cx="140" cy="130"/>
              <a:chOff x="1827" y="2496"/>
              <a:chExt cx="93" cy="96"/>
            </a:xfrm>
          </p:grpSpPr>
          <p:sp>
            <p:nvSpPr>
              <p:cNvPr id="6994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946" name="Line 63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29" name="Group 633"/>
            <p:cNvGrpSpPr>
              <a:grpSpLocks/>
            </p:cNvGrpSpPr>
            <p:nvPr/>
          </p:nvGrpSpPr>
          <p:grpSpPr bwMode="auto">
            <a:xfrm>
              <a:off x="895" y="2780"/>
              <a:ext cx="140" cy="87"/>
              <a:chOff x="2112" y="3600"/>
              <a:chExt cx="144" cy="96"/>
            </a:xfrm>
          </p:grpSpPr>
          <p:grpSp>
            <p:nvGrpSpPr>
              <p:cNvPr id="69941" name="Group 634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9943" name="Line 63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944" name="Line 63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942" name="Line 637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30" name="Group 638"/>
            <p:cNvGrpSpPr>
              <a:grpSpLocks/>
            </p:cNvGrpSpPr>
            <p:nvPr/>
          </p:nvGrpSpPr>
          <p:grpSpPr bwMode="auto">
            <a:xfrm>
              <a:off x="755" y="2780"/>
              <a:ext cx="140" cy="87"/>
              <a:chOff x="1920" y="3600"/>
              <a:chExt cx="144" cy="96"/>
            </a:xfrm>
          </p:grpSpPr>
          <p:grpSp>
            <p:nvGrpSpPr>
              <p:cNvPr id="69937" name="Group 63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9939" name="Line 64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940" name="Line 64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938" name="Line 64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31" name="Group 643"/>
            <p:cNvGrpSpPr>
              <a:grpSpLocks/>
            </p:cNvGrpSpPr>
            <p:nvPr/>
          </p:nvGrpSpPr>
          <p:grpSpPr bwMode="auto">
            <a:xfrm>
              <a:off x="1875" y="2780"/>
              <a:ext cx="93" cy="87"/>
              <a:chOff x="2112" y="3600"/>
              <a:chExt cx="144" cy="96"/>
            </a:xfrm>
          </p:grpSpPr>
          <p:grpSp>
            <p:nvGrpSpPr>
              <p:cNvPr id="69933" name="Group 644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9935" name="Line 64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936" name="Line 64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934" name="Line 647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32" name="Group 648"/>
            <p:cNvGrpSpPr>
              <a:grpSpLocks/>
            </p:cNvGrpSpPr>
            <p:nvPr/>
          </p:nvGrpSpPr>
          <p:grpSpPr bwMode="auto">
            <a:xfrm>
              <a:off x="4395" y="2780"/>
              <a:ext cx="140" cy="87"/>
              <a:chOff x="2112" y="3600"/>
              <a:chExt cx="144" cy="96"/>
            </a:xfrm>
          </p:grpSpPr>
          <p:grpSp>
            <p:nvGrpSpPr>
              <p:cNvPr id="69929" name="Group 64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9931" name="Line 6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932" name="Line 6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930" name="Line 65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33" name="Group 653"/>
            <p:cNvGrpSpPr>
              <a:grpSpLocks/>
            </p:cNvGrpSpPr>
            <p:nvPr/>
          </p:nvGrpSpPr>
          <p:grpSpPr bwMode="auto">
            <a:xfrm>
              <a:off x="4255" y="2780"/>
              <a:ext cx="140" cy="87"/>
              <a:chOff x="1920" y="3600"/>
              <a:chExt cx="144" cy="96"/>
            </a:xfrm>
          </p:grpSpPr>
          <p:grpSp>
            <p:nvGrpSpPr>
              <p:cNvPr id="69925" name="Group 65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9927" name="Line 65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928" name="Line 65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926" name="Line 65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34" name="Group 658"/>
            <p:cNvGrpSpPr>
              <a:grpSpLocks/>
            </p:cNvGrpSpPr>
            <p:nvPr/>
          </p:nvGrpSpPr>
          <p:grpSpPr bwMode="auto">
            <a:xfrm>
              <a:off x="1361" y="2780"/>
              <a:ext cx="140" cy="87"/>
              <a:chOff x="2112" y="3600"/>
              <a:chExt cx="144" cy="96"/>
            </a:xfrm>
          </p:grpSpPr>
          <p:grpSp>
            <p:nvGrpSpPr>
              <p:cNvPr id="69921" name="Group 65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9923" name="Line 66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924" name="Line 66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922" name="Line 66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35" name="Group 663"/>
            <p:cNvGrpSpPr>
              <a:grpSpLocks/>
            </p:cNvGrpSpPr>
            <p:nvPr/>
          </p:nvGrpSpPr>
          <p:grpSpPr bwMode="auto">
            <a:xfrm>
              <a:off x="1221" y="2780"/>
              <a:ext cx="140" cy="87"/>
              <a:chOff x="1920" y="3600"/>
              <a:chExt cx="144" cy="96"/>
            </a:xfrm>
          </p:grpSpPr>
          <p:grpSp>
            <p:nvGrpSpPr>
              <p:cNvPr id="69917" name="Group 66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9919" name="Line 66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920" name="Line 66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918" name="Line 66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36" name="Group 668"/>
            <p:cNvGrpSpPr>
              <a:grpSpLocks/>
            </p:cNvGrpSpPr>
            <p:nvPr/>
          </p:nvGrpSpPr>
          <p:grpSpPr bwMode="auto">
            <a:xfrm>
              <a:off x="2761" y="2780"/>
              <a:ext cx="94" cy="87"/>
              <a:chOff x="2112" y="3600"/>
              <a:chExt cx="144" cy="96"/>
            </a:xfrm>
          </p:grpSpPr>
          <p:grpSp>
            <p:nvGrpSpPr>
              <p:cNvPr id="69913" name="Group 66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9915" name="Line 67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916" name="Line 67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914" name="Line 67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37" name="Group 673"/>
            <p:cNvGrpSpPr>
              <a:grpSpLocks/>
            </p:cNvGrpSpPr>
            <p:nvPr/>
          </p:nvGrpSpPr>
          <p:grpSpPr bwMode="auto">
            <a:xfrm>
              <a:off x="3695" y="2780"/>
              <a:ext cx="93" cy="87"/>
              <a:chOff x="2112" y="3600"/>
              <a:chExt cx="144" cy="96"/>
            </a:xfrm>
          </p:grpSpPr>
          <p:grpSp>
            <p:nvGrpSpPr>
              <p:cNvPr id="69909" name="Group 674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9911" name="Line 67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912" name="Line 67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910" name="Line 677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38" name="Group 678"/>
            <p:cNvGrpSpPr>
              <a:grpSpLocks/>
            </p:cNvGrpSpPr>
            <p:nvPr/>
          </p:nvGrpSpPr>
          <p:grpSpPr bwMode="auto">
            <a:xfrm>
              <a:off x="4861" y="2780"/>
              <a:ext cx="140" cy="87"/>
              <a:chOff x="2112" y="3600"/>
              <a:chExt cx="144" cy="96"/>
            </a:xfrm>
          </p:grpSpPr>
          <p:grpSp>
            <p:nvGrpSpPr>
              <p:cNvPr id="69905" name="Group 67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9907" name="Line 6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908" name="Line 6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906" name="Line 68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39" name="Group 683"/>
            <p:cNvGrpSpPr>
              <a:grpSpLocks/>
            </p:cNvGrpSpPr>
            <p:nvPr/>
          </p:nvGrpSpPr>
          <p:grpSpPr bwMode="auto">
            <a:xfrm>
              <a:off x="4721" y="2780"/>
              <a:ext cx="140" cy="87"/>
              <a:chOff x="1920" y="3600"/>
              <a:chExt cx="144" cy="96"/>
            </a:xfrm>
          </p:grpSpPr>
          <p:grpSp>
            <p:nvGrpSpPr>
              <p:cNvPr id="69901" name="Group 68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9903" name="Line 68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904" name="Line 68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902" name="Line 68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40" name="Group 688"/>
            <p:cNvGrpSpPr>
              <a:grpSpLocks/>
            </p:cNvGrpSpPr>
            <p:nvPr/>
          </p:nvGrpSpPr>
          <p:grpSpPr bwMode="auto">
            <a:xfrm rot="5400000">
              <a:off x="482" y="1907"/>
              <a:ext cx="217" cy="140"/>
              <a:chOff x="1872" y="3648"/>
              <a:chExt cx="384" cy="144"/>
            </a:xfrm>
          </p:grpSpPr>
          <p:grpSp>
            <p:nvGrpSpPr>
              <p:cNvPr id="69886" name="Group 689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69888" name="Group 690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69898" name="Line 691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899" name="Line 69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900" name="Line 693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9889" name="Group 694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69896" name="Line 69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897" name="Line 69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9890" name="Group 697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69894" name="Line 69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895" name="Line 69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9891" name="Group 700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69892" name="Line 70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893" name="Line 70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9887" name="Line 703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41" name="Group 704"/>
            <p:cNvGrpSpPr>
              <a:grpSpLocks/>
            </p:cNvGrpSpPr>
            <p:nvPr/>
          </p:nvGrpSpPr>
          <p:grpSpPr bwMode="auto">
            <a:xfrm rot="16200000" flipH="1">
              <a:off x="5056" y="1907"/>
              <a:ext cx="217" cy="140"/>
              <a:chOff x="1872" y="3648"/>
              <a:chExt cx="384" cy="144"/>
            </a:xfrm>
          </p:grpSpPr>
          <p:grpSp>
            <p:nvGrpSpPr>
              <p:cNvPr id="69871" name="Group 705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69873" name="Group 706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69883" name="Line 707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884" name="Line 70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885" name="Line 709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9874" name="Group 710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69881" name="Line 71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882" name="Line 71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9875" name="Group 713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69879" name="Line 71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880" name="Line 71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9876" name="Group 716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69877" name="Line 71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878" name="Line 71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9872" name="Line 719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42" name="Group 720"/>
            <p:cNvGrpSpPr>
              <a:grpSpLocks/>
            </p:cNvGrpSpPr>
            <p:nvPr/>
          </p:nvGrpSpPr>
          <p:grpSpPr bwMode="auto">
            <a:xfrm rot="5400000">
              <a:off x="618" y="1170"/>
              <a:ext cx="87" cy="93"/>
              <a:chOff x="2112" y="3600"/>
              <a:chExt cx="144" cy="96"/>
            </a:xfrm>
          </p:grpSpPr>
          <p:grpSp>
            <p:nvGrpSpPr>
              <p:cNvPr id="69867" name="Group 72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9869" name="Line 72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870" name="Line 72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868" name="Line 72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43" name="Group 725"/>
            <p:cNvGrpSpPr>
              <a:grpSpLocks/>
            </p:cNvGrpSpPr>
            <p:nvPr/>
          </p:nvGrpSpPr>
          <p:grpSpPr bwMode="auto">
            <a:xfrm rot="5400000">
              <a:off x="5052" y="1126"/>
              <a:ext cx="86" cy="93"/>
              <a:chOff x="2112" y="3600"/>
              <a:chExt cx="144" cy="96"/>
            </a:xfrm>
          </p:grpSpPr>
          <p:grpSp>
            <p:nvGrpSpPr>
              <p:cNvPr id="69863" name="Group 726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9865" name="Line 72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866" name="Line 72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864" name="Line 729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44" name="Group 730"/>
            <p:cNvGrpSpPr>
              <a:grpSpLocks/>
            </p:cNvGrpSpPr>
            <p:nvPr/>
          </p:nvGrpSpPr>
          <p:grpSpPr bwMode="auto">
            <a:xfrm rot="10800000">
              <a:off x="1268" y="869"/>
              <a:ext cx="233" cy="130"/>
              <a:chOff x="1872" y="3648"/>
              <a:chExt cx="384" cy="144"/>
            </a:xfrm>
          </p:grpSpPr>
          <p:grpSp>
            <p:nvGrpSpPr>
              <p:cNvPr id="69848" name="Group 731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69850" name="Group 732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69860" name="Line 733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861" name="Line 73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862" name="Line 735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9851" name="Group 736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69858" name="Line 73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859" name="Line 73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9852" name="Group 739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69856" name="Line 74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857" name="Line 74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9853" name="Group 742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69854" name="Line 74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855" name="Line 74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9849" name="Line 745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9745" name="Rectangle 746"/>
            <p:cNvSpPr>
              <a:spLocks noChangeArrowheads="1"/>
            </p:cNvSpPr>
            <p:nvPr/>
          </p:nvSpPr>
          <p:spPr bwMode="auto">
            <a:xfrm>
              <a:off x="2321" y="782"/>
              <a:ext cx="233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9746" name="Line 747"/>
            <p:cNvSpPr>
              <a:spLocks noChangeShapeType="1"/>
            </p:cNvSpPr>
            <p:nvPr/>
          </p:nvSpPr>
          <p:spPr bwMode="auto">
            <a:xfrm>
              <a:off x="1548" y="869"/>
              <a:ext cx="177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47" name="Line 748"/>
            <p:cNvSpPr>
              <a:spLocks noChangeShapeType="1"/>
            </p:cNvSpPr>
            <p:nvPr/>
          </p:nvSpPr>
          <p:spPr bwMode="auto">
            <a:xfrm>
              <a:off x="3321" y="999"/>
              <a:ext cx="177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9748" name="Group 749"/>
            <p:cNvGrpSpPr>
              <a:grpSpLocks/>
            </p:cNvGrpSpPr>
            <p:nvPr/>
          </p:nvGrpSpPr>
          <p:grpSpPr bwMode="auto">
            <a:xfrm rot="-5400000">
              <a:off x="1039" y="995"/>
              <a:ext cx="131" cy="140"/>
              <a:chOff x="1827" y="2496"/>
              <a:chExt cx="93" cy="96"/>
            </a:xfrm>
          </p:grpSpPr>
          <p:sp>
            <p:nvSpPr>
              <p:cNvPr id="6984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847" name="Line 75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49" name="Group 752"/>
            <p:cNvGrpSpPr>
              <a:grpSpLocks/>
            </p:cNvGrpSpPr>
            <p:nvPr/>
          </p:nvGrpSpPr>
          <p:grpSpPr bwMode="auto">
            <a:xfrm rot="5400000" flipH="1">
              <a:off x="4539" y="995"/>
              <a:ext cx="131" cy="140"/>
              <a:chOff x="1827" y="2496"/>
              <a:chExt cx="93" cy="96"/>
            </a:xfrm>
          </p:grpSpPr>
          <p:sp>
            <p:nvSpPr>
              <p:cNvPr id="6984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845" name="Line 75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9750" name="Rectangle 755"/>
            <p:cNvSpPr>
              <a:spLocks noChangeArrowheads="1"/>
            </p:cNvSpPr>
            <p:nvPr/>
          </p:nvSpPr>
          <p:spPr bwMode="auto">
            <a:xfrm>
              <a:off x="4087" y="912"/>
              <a:ext cx="234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9751" name="Group 756"/>
            <p:cNvGrpSpPr>
              <a:grpSpLocks/>
            </p:cNvGrpSpPr>
            <p:nvPr/>
          </p:nvGrpSpPr>
          <p:grpSpPr bwMode="auto">
            <a:xfrm>
              <a:off x="4768" y="956"/>
              <a:ext cx="93" cy="87"/>
              <a:chOff x="2112" y="3600"/>
              <a:chExt cx="144" cy="96"/>
            </a:xfrm>
          </p:grpSpPr>
          <p:grpSp>
            <p:nvGrpSpPr>
              <p:cNvPr id="69840" name="Group 757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9842" name="Line 75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843" name="Line 75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841" name="Line 760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52" name="Group 761"/>
            <p:cNvGrpSpPr>
              <a:grpSpLocks/>
            </p:cNvGrpSpPr>
            <p:nvPr/>
          </p:nvGrpSpPr>
          <p:grpSpPr bwMode="auto">
            <a:xfrm>
              <a:off x="1688" y="825"/>
              <a:ext cx="140" cy="87"/>
              <a:chOff x="1920" y="3600"/>
              <a:chExt cx="144" cy="96"/>
            </a:xfrm>
          </p:grpSpPr>
          <p:grpSp>
            <p:nvGrpSpPr>
              <p:cNvPr id="69836" name="Group 76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9838" name="Line 76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839" name="Line 76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837" name="Line 76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53" name="Group 766"/>
            <p:cNvGrpSpPr>
              <a:grpSpLocks/>
            </p:cNvGrpSpPr>
            <p:nvPr/>
          </p:nvGrpSpPr>
          <p:grpSpPr bwMode="auto">
            <a:xfrm>
              <a:off x="2061" y="825"/>
              <a:ext cx="140" cy="87"/>
              <a:chOff x="2112" y="3600"/>
              <a:chExt cx="144" cy="96"/>
            </a:xfrm>
          </p:grpSpPr>
          <p:grpSp>
            <p:nvGrpSpPr>
              <p:cNvPr id="69832" name="Group 767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9834" name="Line 76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835" name="Line 76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833" name="Line 770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54" name="Group 771"/>
            <p:cNvGrpSpPr>
              <a:grpSpLocks/>
            </p:cNvGrpSpPr>
            <p:nvPr/>
          </p:nvGrpSpPr>
          <p:grpSpPr bwMode="auto">
            <a:xfrm>
              <a:off x="1921" y="825"/>
              <a:ext cx="140" cy="87"/>
              <a:chOff x="1920" y="3600"/>
              <a:chExt cx="144" cy="96"/>
            </a:xfrm>
          </p:grpSpPr>
          <p:grpSp>
            <p:nvGrpSpPr>
              <p:cNvPr id="69828" name="Group 77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9830" name="Line 77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831" name="Line 77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829" name="Line 77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9755" name="Text Box 776"/>
            <p:cNvSpPr txBox="1">
              <a:spLocks noChangeArrowheads="1"/>
            </p:cNvSpPr>
            <p:nvPr/>
          </p:nvSpPr>
          <p:spPr bwMode="auto">
            <a:xfrm>
              <a:off x="1875" y="912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69756" name="Group 777"/>
            <p:cNvGrpSpPr>
              <a:grpSpLocks/>
            </p:cNvGrpSpPr>
            <p:nvPr/>
          </p:nvGrpSpPr>
          <p:grpSpPr bwMode="auto">
            <a:xfrm>
              <a:off x="2948" y="825"/>
              <a:ext cx="140" cy="87"/>
              <a:chOff x="2112" y="3600"/>
              <a:chExt cx="144" cy="96"/>
            </a:xfrm>
          </p:grpSpPr>
          <p:grpSp>
            <p:nvGrpSpPr>
              <p:cNvPr id="69824" name="Group 778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9826" name="Line 77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827" name="Line 78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825" name="Line 781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57" name="Group 782"/>
            <p:cNvGrpSpPr>
              <a:grpSpLocks/>
            </p:cNvGrpSpPr>
            <p:nvPr/>
          </p:nvGrpSpPr>
          <p:grpSpPr bwMode="auto">
            <a:xfrm>
              <a:off x="2808" y="825"/>
              <a:ext cx="140" cy="87"/>
              <a:chOff x="1920" y="3600"/>
              <a:chExt cx="144" cy="96"/>
            </a:xfrm>
          </p:grpSpPr>
          <p:grpSp>
            <p:nvGrpSpPr>
              <p:cNvPr id="69820" name="Group 783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9822" name="Line 78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823" name="Line 78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821" name="Line 786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9758" name="Text Box 787"/>
            <p:cNvSpPr txBox="1">
              <a:spLocks noChangeArrowheads="1"/>
            </p:cNvSpPr>
            <p:nvPr/>
          </p:nvSpPr>
          <p:spPr bwMode="auto">
            <a:xfrm>
              <a:off x="2855" y="912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69759" name="Group 788"/>
            <p:cNvGrpSpPr>
              <a:grpSpLocks/>
            </p:cNvGrpSpPr>
            <p:nvPr/>
          </p:nvGrpSpPr>
          <p:grpSpPr bwMode="auto">
            <a:xfrm>
              <a:off x="3835" y="956"/>
              <a:ext cx="140" cy="87"/>
              <a:chOff x="2112" y="3600"/>
              <a:chExt cx="144" cy="96"/>
            </a:xfrm>
          </p:grpSpPr>
          <p:grpSp>
            <p:nvGrpSpPr>
              <p:cNvPr id="69816" name="Group 78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9818" name="Line 79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819" name="Line 79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817" name="Line 79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60" name="Group 793"/>
            <p:cNvGrpSpPr>
              <a:grpSpLocks/>
            </p:cNvGrpSpPr>
            <p:nvPr/>
          </p:nvGrpSpPr>
          <p:grpSpPr bwMode="auto">
            <a:xfrm>
              <a:off x="3695" y="956"/>
              <a:ext cx="140" cy="87"/>
              <a:chOff x="1920" y="3600"/>
              <a:chExt cx="144" cy="96"/>
            </a:xfrm>
          </p:grpSpPr>
          <p:grpSp>
            <p:nvGrpSpPr>
              <p:cNvPr id="69812" name="Group 79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9814" name="Line 79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815" name="Line 79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813" name="Line 79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9761" name="Text Box 798"/>
            <p:cNvSpPr txBox="1">
              <a:spLocks noChangeArrowheads="1"/>
            </p:cNvSpPr>
            <p:nvPr/>
          </p:nvSpPr>
          <p:spPr bwMode="auto">
            <a:xfrm>
              <a:off x="3695" y="1043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69762" name="Group 799"/>
            <p:cNvGrpSpPr>
              <a:grpSpLocks/>
            </p:cNvGrpSpPr>
            <p:nvPr/>
          </p:nvGrpSpPr>
          <p:grpSpPr bwMode="auto">
            <a:xfrm>
              <a:off x="2575" y="825"/>
              <a:ext cx="140" cy="87"/>
              <a:chOff x="1920" y="3600"/>
              <a:chExt cx="144" cy="96"/>
            </a:xfrm>
          </p:grpSpPr>
          <p:grpSp>
            <p:nvGrpSpPr>
              <p:cNvPr id="69808" name="Group 80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9810" name="Line 80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811" name="Line 80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809" name="Line 80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63" name="Group 804"/>
            <p:cNvGrpSpPr>
              <a:grpSpLocks/>
            </p:cNvGrpSpPr>
            <p:nvPr/>
          </p:nvGrpSpPr>
          <p:grpSpPr bwMode="auto">
            <a:xfrm>
              <a:off x="3461" y="956"/>
              <a:ext cx="140" cy="87"/>
              <a:chOff x="1920" y="3600"/>
              <a:chExt cx="144" cy="96"/>
            </a:xfrm>
          </p:grpSpPr>
          <p:grpSp>
            <p:nvGrpSpPr>
              <p:cNvPr id="69804" name="Group 80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9806" name="Line 80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807" name="Line 80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805" name="Line 80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9764" name="Line 809"/>
            <p:cNvSpPr>
              <a:spLocks noChangeShapeType="1"/>
            </p:cNvSpPr>
            <p:nvPr/>
          </p:nvSpPr>
          <p:spPr bwMode="auto">
            <a:xfrm flipH="1">
              <a:off x="428" y="2997"/>
              <a:ext cx="6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65" name="Line 810"/>
            <p:cNvSpPr>
              <a:spLocks noChangeShapeType="1"/>
            </p:cNvSpPr>
            <p:nvPr/>
          </p:nvSpPr>
          <p:spPr bwMode="auto">
            <a:xfrm flipV="1">
              <a:off x="428" y="1564"/>
              <a:ext cx="0" cy="14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66" name="Line 811"/>
            <p:cNvSpPr>
              <a:spLocks noChangeShapeType="1"/>
            </p:cNvSpPr>
            <p:nvPr/>
          </p:nvSpPr>
          <p:spPr bwMode="auto">
            <a:xfrm>
              <a:off x="428" y="1564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67" name="Line 812"/>
            <p:cNvSpPr>
              <a:spLocks noChangeShapeType="1"/>
            </p:cNvSpPr>
            <p:nvPr/>
          </p:nvSpPr>
          <p:spPr bwMode="auto">
            <a:xfrm flipV="1">
              <a:off x="428" y="739"/>
              <a:ext cx="0" cy="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68" name="Line 813"/>
            <p:cNvSpPr>
              <a:spLocks noChangeShapeType="1"/>
            </p:cNvSpPr>
            <p:nvPr/>
          </p:nvSpPr>
          <p:spPr bwMode="auto">
            <a:xfrm flipV="1">
              <a:off x="1081" y="2824"/>
              <a:ext cx="0" cy="1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69" name="Line 814"/>
            <p:cNvSpPr>
              <a:spLocks noChangeShapeType="1"/>
            </p:cNvSpPr>
            <p:nvPr/>
          </p:nvSpPr>
          <p:spPr bwMode="auto">
            <a:xfrm flipV="1">
              <a:off x="1221" y="739"/>
              <a:ext cx="0" cy="2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70" name="Line 815"/>
            <p:cNvSpPr>
              <a:spLocks noChangeShapeType="1"/>
            </p:cNvSpPr>
            <p:nvPr/>
          </p:nvSpPr>
          <p:spPr bwMode="auto">
            <a:xfrm>
              <a:off x="428" y="739"/>
              <a:ext cx="7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9771" name="Group 816"/>
            <p:cNvGrpSpPr>
              <a:grpSpLocks/>
            </p:cNvGrpSpPr>
            <p:nvPr/>
          </p:nvGrpSpPr>
          <p:grpSpPr bwMode="auto">
            <a:xfrm>
              <a:off x="1875" y="565"/>
              <a:ext cx="420" cy="304"/>
              <a:chOff x="1872" y="960"/>
              <a:chExt cx="706" cy="192"/>
            </a:xfrm>
          </p:grpSpPr>
          <p:sp>
            <p:nvSpPr>
              <p:cNvPr id="69801" name="Line 817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802" name="Line 818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803" name="Line 819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72" name="Group 820"/>
            <p:cNvGrpSpPr>
              <a:grpSpLocks/>
            </p:cNvGrpSpPr>
            <p:nvPr/>
          </p:nvGrpSpPr>
          <p:grpSpPr bwMode="auto">
            <a:xfrm>
              <a:off x="2761" y="565"/>
              <a:ext cx="420" cy="304"/>
              <a:chOff x="1872" y="960"/>
              <a:chExt cx="706" cy="192"/>
            </a:xfrm>
          </p:grpSpPr>
          <p:sp>
            <p:nvSpPr>
              <p:cNvPr id="69798" name="Line 821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799" name="Line 822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800" name="Line 823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773" name="Group 824"/>
            <p:cNvGrpSpPr>
              <a:grpSpLocks/>
            </p:cNvGrpSpPr>
            <p:nvPr/>
          </p:nvGrpSpPr>
          <p:grpSpPr bwMode="auto">
            <a:xfrm>
              <a:off x="3648" y="695"/>
              <a:ext cx="420" cy="304"/>
              <a:chOff x="1872" y="960"/>
              <a:chExt cx="706" cy="192"/>
            </a:xfrm>
          </p:grpSpPr>
          <p:sp>
            <p:nvSpPr>
              <p:cNvPr id="69795" name="Line 825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796" name="Line 826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797" name="Line 827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9774" name="Line 828"/>
            <p:cNvSpPr>
              <a:spLocks noChangeShapeType="1"/>
            </p:cNvSpPr>
            <p:nvPr/>
          </p:nvSpPr>
          <p:spPr bwMode="auto">
            <a:xfrm>
              <a:off x="5095" y="1564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75" name="Line 829"/>
            <p:cNvSpPr>
              <a:spLocks noChangeShapeType="1"/>
            </p:cNvSpPr>
            <p:nvPr/>
          </p:nvSpPr>
          <p:spPr bwMode="auto">
            <a:xfrm flipV="1">
              <a:off x="5328" y="739"/>
              <a:ext cx="0" cy="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76" name="Line 830"/>
            <p:cNvSpPr>
              <a:spLocks noChangeShapeType="1"/>
            </p:cNvSpPr>
            <p:nvPr/>
          </p:nvSpPr>
          <p:spPr bwMode="auto">
            <a:xfrm>
              <a:off x="4535" y="739"/>
              <a:ext cx="7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77" name="Line 831"/>
            <p:cNvSpPr>
              <a:spLocks noChangeShapeType="1"/>
            </p:cNvSpPr>
            <p:nvPr/>
          </p:nvSpPr>
          <p:spPr bwMode="auto">
            <a:xfrm flipV="1">
              <a:off x="4535" y="739"/>
              <a:ext cx="0" cy="2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78" name="Line 832"/>
            <p:cNvSpPr>
              <a:spLocks noChangeShapeType="1"/>
            </p:cNvSpPr>
            <p:nvPr/>
          </p:nvSpPr>
          <p:spPr bwMode="auto">
            <a:xfrm flipV="1">
              <a:off x="5328" y="1564"/>
              <a:ext cx="0" cy="14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79" name="Line 833"/>
            <p:cNvSpPr>
              <a:spLocks noChangeShapeType="1"/>
            </p:cNvSpPr>
            <p:nvPr/>
          </p:nvSpPr>
          <p:spPr bwMode="auto">
            <a:xfrm flipH="1">
              <a:off x="4675" y="2997"/>
              <a:ext cx="6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80" name="Line 834"/>
            <p:cNvSpPr>
              <a:spLocks noChangeShapeType="1"/>
            </p:cNvSpPr>
            <p:nvPr/>
          </p:nvSpPr>
          <p:spPr bwMode="auto">
            <a:xfrm flipV="1">
              <a:off x="4675" y="2824"/>
              <a:ext cx="0" cy="1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81" name="Text Box 835"/>
            <p:cNvSpPr txBox="1">
              <a:spLocks noChangeArrowheads="1"/>
            </p:cNvSpPr>
            <p:nvPr/>
          </p:nvSpPr>
          <p:spPr bwMode="auto">
            <a:xfrm>
              <a:off x="428" y="2858"/>
              <a:ext cx="70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Covered Porch</a:t>
              </a:r>
            </a:p>
          </p:txBody>
        </p:sp>
        <p:sp>
          <p:nvSpPr>
            <p:cNvPr id="69782" name="Text Box 836"/>
            <p:cNvSpPr txBox="1">
              <a:spLocks noChangeArrowheads="1"/>
            </p:cNvSpPr>
            <p:nvPr/>
          </p:nvSpPr>
          <p:spPr bwMode="auto">
            <a:xfrm>
              <a:off x="4628" y="2867"/>
              <a:ext cx="70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Covered Porch</a:t>
              </a:r>
            </a:p>
          </p:txBody>
        </p:sp>
        <p:sp>
          <p:nvSpPr>
            <p:cNvPr id="69783" name="Text Box 837"/>
            <p:cNvSpPr txBox="1">
              <a:spLocks noChangeArrowheads="1"/>
            </p:cNvSpPr>
            <p:nvPr/>
          </p:nvSpPr>
          <p:spPr bwMode="auto">
            <a:xfrm>
              <a:off x="521" y="78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69784" name="Text Box 838"/>
            <p:cNvSpPr txBox="1">
              <a:spLocks noChangeArrowheads="1"/>
            </p:cNvSpPr>
            <p:nvPr/>
          </p:nvSpPr>
          <p:spPr bwMode="auto">
            <a:xfrm>
              <a:off x="1781" y="65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69785" name="Text Box 839"/>
            <p:cNvSpPr txBox="1">
              <a:spLocks noChangeArrowheads="1"/>
            </p:cNvSpPr>
            <p:nvPr/>
          </p:nvSpPr>
          <p:spPr bwMode="auto">
            <a:xfrm>
              <a:off x="2668" y="65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69786" name="Text Box 840"/>
            <p:cNvSpPr txBox="1">
              <a:spLocks noChangeArrowheads="1"/>
            </p:cNvSpPr>
            <p:nvPr/>
          </p:nvSpPr>
          <p:spPr bwMode="auto">
            <a:xfrm>
              <a:off x="3555" y="78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69787" name="Text Box 841"/>
            <p:cNvSpPr txBox="1">
              <a:spLocks noChangeArrowheads="1"/>
            </p:cNvSpPr>
            <p:nvPr/>
          </p:nvSpPr>
          <p:spPr bwMode="auto">
            <a:xfrm>
              <a:off x="4628" y="78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69788" name="Line 842"/>
            <p:cNvSpPr>
              <a:spLocks noChangeShapeType="1"/>
            </p:cNvSpPr>
            <p:nvPr/>
          </p:nvSpPr>
          <p:spPr bwMode="auto">
            <a:xfrm flipV="1">
              <a:off x="5095" y="87"/>
              <a:ext cx="0" cy="43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89" name="Line 843"/>
            <p:cNvSpPr>
              <a:spLocks noChangeShapeType="1"/>
            </p:cNvSpPr>
            <p:nvPr/>
          </p:nvSpPr>
          <p:spPr bwMode="auto">
            <a:xfrm>
              <a:off x="5001" y="304"/>
              <a:ext cx="187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790" name="Text Box 844"/>
            <p:cNvSpPr txBox="1">
              <a:spLocks noChangeArrowheads="1"/>
            </p:cNvSpPr>
            <p:nvPr/>
          </p:nvSpPr>
          <p:spPr bwMode="auto">
            <a:xfrm>
              <a:off x="3881" y="3084"/>
              <a:ext cx="93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First Floor</a:t>
              </a:r>
            </a:p>
          </p:txBody>
        </p:sp>
        <p:sp>
          <p:nvSpPr>
            <p:cNvPr id="69791" name="Text Box 845"/>
            <p:cNvSpPr txBox="1">
              <a:spLocks noChangeArrowheads="1"/>
            </p:cNvSpPr>
            <p:nvPr/>
          </p:nvSpPr>
          <p:spPr bwMode="auto">
            <a:xfrm>
              <a:off x="4815" y="1651"/>
              <a:ext cx="441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69792" name="Text Box 846"/>
            <p:cNvSpPr txBox="1">
              <a:spLocks noChangeArrowheads="1"/>
            </p:cNvSpPr>
            <p:nvPr/>
          </p:nvSpPr>
          <p:spPr bwMode="auto">
            <a:xfrm>
              <a:off x="288" y="1651"/>
              <a:ext cx="436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69793" name="Text Box 847"/>
            <p:cNvSpPr txBox="1">
              <a:spLocks noChangeArrowheads="1"/>
            </p:cNvSpPr>
            <p:nvPr/>
          </p:nvSpPr>
          <p:spPr bwMode="auto">
            <a:xfrm>
              <a:off x="2668" y="217"/>
              <a:ext cx="441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69794" name="Text Box 848"/>
            <p:cNvSpPr txBox="1">
              <a:spLocks noChangeArrowheads="1"/>
            </p:cNvSpPr>
            <p:nvPr/>
          </p:nvSpPr>
          <p:spPr bwMode="auto">
            <a:xfrm>
              <a:off x="2715" y="3288"/>
              <a:ext cx="441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69810027-81A5-4A2D-A049-7151FC9417F2}" type="slidenum">
              <a:rPr lang="en-US"/>
              <a:pPr>
                <a:defRPr/>
              </a:pPr>
              <a:t>31</a:t>
            </a:fld>
            <a:endParaRPr lang="en-US" dirty="0"/>
          </a:p>
        </p:txBody>
      </p:sp>
      <p:sp>
        <p:nvSpPr>
          <p:cNvPr id="13316" name="Rectangle 1521"/>
          <p:cNvSpPr>
            <a:spLocks noChangeArrowheads="1"/>
          </p:cNvSpPr>
          <p:nvPr/>
        </p:nvSpPr>
        <p:spPr bwMode="auto">
          <a:xfrm>
            <a:off x="0" y="-76200"/>
            <a:ext cx="9144000" cy="6096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aphicFrame>
        <p:nvGraphicFramePr>
          <p:cNvPr id="13314" name="Object 1523" descr="This is a picture of the burn time clock showing 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0472529"/>
              </p:ext>
            </p:extLst>
          </p:nvPr>
        </p:nvGraphicFramePr>
        <p:xfrm>
          <a:off x="1371600" y="5627688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15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627688"/>
                        <a:ext cx="6400800" cy="115093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318" name="Group 2020"/>
          <p:cNvGrpSpPr>
            <a:grpSpLocks/>
          </p:cNvGrpSpPr>
          <p:nvPr/>
        </p:nvGrpSpPr>
        <p:grpSpPr bwMode="auto">
          <a:xfrm>
            <a:off x="228600" y="304800"/>
            <a:ext cx="8721725" cy="4976813"/>
            <a:chOff x="144" y="192"/>
            <a:chExt cx="5494" cy="3135"/>
          </a:xfrm>
        </p:grpSpPr>
        <p:grpSp>
          <p:nvGrpSpPr>
            <p:cNvPr id="13319" name="Group 1526"/>
            <p:cNvGrpSpPr>
              <a:grpSpLocks/>
            </p:cNvGrpSpPr>
            <p:nvPr/>
          </p:nvGrpSpPr>
          <p:grpSpPr bwMode="auto">
            <a:xfrm>
              <a:off x="144" y="192"/>
              <a:ext cx="5494" cy="3135"/>
              <a:chOff x="144" y="192"/>
              <a:chExt cx="5494" cy="3135"/>
            </a:xfrm>
          </p:grpSpPr>
          <p:sp>
            <p:nvSpPr>
              <p:cNvPr id="13321" name="Line 1527"/>
              <p:cNvSpPr>
                <a:spLocks noChangeShapeType="1"/>
              </p:cNvSpPr>
              <p:nvPr/>
            </p:nvSpPr>
            <p:spPr bwMode="auto">
              <a:xfrm>
                <a:off x="3360" y="768"/>
                <a:ext cx="91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22" name="Text Box 1528"/>
              <p:cNvSpPr txBox="1">
                <a:spLocks noChangeArrowheads="1"/>
              </p:cNvSpPr>
              <p:nvPr/>
            </p:nvSpPr>
            <p:spPr bwMode="auto">
              <a:xfrm>
                <a:off x="576" y="1872"/>
                <a:ext cx="576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b="1" dirty="0">
                    <a:latin typeface="Arial" charset="0"/>
                  </a:rPr>
                  <a:t>Master Bath</a:t>
                </a:r>
              </a:p>
            </p:txBody>
          </p:sp>
          <p:sp>
            <p:nvSpPr>
              <p:cNvPr id="13323" name="Line 1529"/>
              <p:cNvSpPr>
                <a:spLocks noChangeShapeType="1"/>
              </p:cNvSpPr>
              <p:nvPr/>
            </p:nvSpPr>
            <p:spPr bwMode="auto">
              <a:xfrm>
                <a:off x="3168" y="1008"/>
                <a:ext cx="0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24" name="Line 1530"/>
              <p:cNvSpPr>
                <a:spLocks noChangeShapeType="1"/>
              </p:cNvSpPr>
              <p:nvPr/>
            </p:nvSpPr>
            <p:spPr bwMode="auto">
              <a:xfrm>
                <a:off x="1728" y="1008"/>
                <a:ext cx="0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25" name="Line 1531"/>
              <p:cNvSpPr>
                <a:spLocks noChangeShapeType="1"/>
              </p:cNvSpPr>
              <p:nvPr/>
            </p:nvSpPr>
            <p:spPr bwMode="auto">
              <a:xfrm>
                <a:off x="2448" y="624"/>
                <a:ext cx="91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26" name="Text Box 1532"/>
              <p:cNvSpPr txBox="1">
                <a:spLocks noChangeArrowheads="1"/>
              </p:cNvSpPr>
              <p:nvPr/>
            </p:nvSpPr>
            <p:spPr bwMode="auto">
              <a:xfrm>
                <a:off x="3312" y="1872"/>
                <a:ext cx="576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b="1" dirty="0">
                    <a:latin typeface="Arial" charset="0"/>
                  </a:rPr>
                  <a:t>Master Bath</a:t>
                </a:r>
              </a:p>
            </p:txBody>
          </p:sp>
          <p:sp>
            <p:nvSpPr>
              <p:cNvPr id="13327" name="Text Box 1533"/>
              <p:cNvSpPr txBox="1">
                <a:spLocks noChangeArrowheads="1"/>
              </p:cNvSpPr>
              <p:nvPr/>
            </p:nvSpPr>
            <p:spPr bwMode="auto">
              <a:xfrm>
                <a:off x="4656" y="1872"/>
                <a:ext cx="576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b="1" dirty="0">
                    <a:latin typeface="Arial" charset="0"/>
                  </a:rPr>
                  <a:t>Master Bath</a:t>
                </a:r>
              </a:p>
            </p:txBody>
          </p:sp>
          <p:sp>
            <p:nvSpPr>
              <p:cNvPr id="13328" name="Line 1534"/>
              <p:cNvSpPr>
                <a:spLocks noChangeShapeType="1"/>
              </p:cNvSpPr>
              <p:nvPr/>
            </p:nvSpPr>
            <p:spPr bwMode="auto">
              <a:xfrm>
                <a:off x="624" y="2784"/>
                <a:ext cx="45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29" name="Line 1535"/>
              <p:cNvSpPr>
                <a:spLocks noChangeShapeType="1"/>
              </p:cNvSpPr>
              <p:nvPr/>
            </p:nvSpPr>
            <p:spPr bwMode="auto">
              <a:xfrm>
                <a:off x="624" y="768"/>
                <a:ext cx="91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30" name="Line 1536"/>
              <p:cNvSpPr>
                <a:spLocks noChangeShapeType="1"/>
              </p:cNvSpPr>
              <p:nvPr/>
            </p:nvSpPr>
            <p:spPr bwMode="auto">
              <a:xfrm>
                <a:off x="624" y="768"/>
                <a:ext cx="0" cy="20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31" name="Line 1537"/>
              <p:cNvSpPr>
                <a:spLocks noChangeShapeType="1"/>
              </p:cNvSpPr>
              <p:nvPr/>
            </p:nvSpPr>
            <p:spPr bwMode="auto">
              <a:xfrm>
                <a:off x="5184" y="768"/>
                <a:ext cx="0" cy="20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32" name="Line 1538"/>
              <p:cNvSpPr>
                <a:spLocks noChangeShapeType="1"/>
              </p:cNvSpPr>
              <p:nvPr/>
            </p:nvSpPr>
            <p:spPr bwMode="auto">
              <a:xfrm>
                <a:off x="3360" y="768"/>
                <a:ext cx="0" cy="20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33" name="Line 1539"/>
              <p:cNvSpPr>
                <a:spLocks noChangeShapeType="1"/>
              </p:cNvSpPr>
              <p:nvPr/>
            </p:nvSpPr>
            <p:spPr bwMode="auto">
              <a:xfrm>
                <a:off x="2448" y="624"/>
                <a:ext cx="0" cy="21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34" name="Line 1540"/>
              <p:cNvSpPr>
                <a:spLocks noChangeShapeType="1"/>
              </p:cNvSpPr>
              <p:nvPr/>
            </p:nvSpPr>
            <p:spPr bwMode="auto">
              <a:xfrm>
                <a:off x="4272" y="768"/>
                <a:ext cx="0" cy="20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35" name="Line 1541"/>
              <p:cNvSpPr>
                <a:spLocks noChangeShapeType="1"/>
              </p:cNvSpPr>
              <p:nvPr/>
            </p:nvSpPr>
            <p:spPr bwMode="auto">
              <a:xfrm>
                <a:off x="1536" y="768"/>
                <a:ext cx="0" cy="20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36" name="Line 1542"/>
              <p:cNvSpPr>
                <a:spLocks noChangeShapeType="1"/>
              </p:cNvSpPr>
              <p:nvPr/>
            </p:nvSpPr>
            <p:spPr bwMode="auto">
              <a:xfrm>
                <a:off x="624" y="1872"/>
                <a:ext cx="7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37" name="Line 1543"/>
              <p:cNvSpPr>
                <a:spLocks noChangeShapeType="1"/>
              </p:cNvSpPr>
              <p:nvPr/>
            </p:nvSpPr>
            <p:spPr bwMode="auto">
              <a:xfrm>
                <a:off x="1680" y="1872"/>
                <a:ext cx="7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38" name="Line 1544"/>
              <p:cNvSpPr>
                <a:spLocks noChangeShapeType="1"/>
              </p:cNvSpPr>
              <p:nvPr/>
            </p:nvSpPr>
            <p:spPr bwMode="auto">
              <a:xfrm>
                <a:off x="2448" y="1872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39" name="Line 1545"/>
              <p:cNvSpPr>
                <a:spLocks noChangeShapeType="1"/>
              </p:cNvSpPr>
              <p:nvPr/>
            </p:nvSpPr>
            <p:spPr bwMode="auto">
              <a:xfrm>
                <a:off x="3360" y="1872"/>
                <a:ext cx="7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40" name="Line 1546"/>
              <p:cNvSpPr>
                <a:spLocks noChangeShapeType="1"/>
              </p:cNvSpPr>
              <p:nvPr/>
            </p:nvSpPr>
            <p:spPr bwMode="auto">
              <a:xfrm>
                <a:off x="4416" y="1872"/>
                <a:ext cx="7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41" name="Line 1547"/>
              <p:cNvSpPr>
                <a:spLocks noChangeShapeType="1"/>
              </p:cNvSpPr>
              <p:nvPr/>
            </p:nvSpPr>
            <p:spPr bwMode="auto">
              <a:xfrm>
                <a:off x="1680" y="1296"/>
                <a:ext cx="7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42" name="Line 1548"/>
              <p:cNvSpPr>
                <a:spLocks noChangeShapeType="1"/>
              </p:cNvSpPr>
              <p:nvPr/>
            </p:nvSpPr>
            <p:spPr bwMode="auto">
              <a:xfrm>
                <a:off x="4416" y="1296"/>
                <a:ext cx="7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3343" name="Group 1549"/>
              <p:cNvGrpSpPr>
                <a:grpSpLocks/>
              </p:cNvGrpSpPr>
              <p:nvPr/>
            </p:nvGrpSpPr>
            <p:grpSpPr bwMode="auto">
              <a:xfrm>
                <a:off x="1392" y="2112"/>
                <a:ext cx="144" cy="336"/>
                <a:chOff x="4560" y="3312"/>
                <a:chExt cx="144" cy="336"/>
              </a:xfrm>
            </p:grpSpPr>
            <p:sp>
              <p:nvSpPr>
                <p:cNvPr id="13807" name="Rectangle 1550"/>
                <p:cNvSpPr>
                  <a:spLocks noChangeArrowheads="1"/>
                </p:cNvSpPr>
                <p:nvPr/>
              </p:nvSpPr>
              <p:spPr bwMode="auto">
                <a:xfrm flipV="1">
                  <a:off x="4560" y="3312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3808" name="Line 1551"/>
                <p:cNvSpPr>
                  <a:spLocks noChangeShapeType="1"/>
                </p:cNvSpPr>
                <p:nvPr/>
              </p:nvSpPr>
              <p:spPr bwMode="auto">
                <a:xfrm flipV="1">
                  <a:off x="4560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809" name="Line 1552"/>
                <p:cNvSpPr>
                  <a:spLocks noChangeShapeType="1"/>
                </p:cNvSpPr>
                <p:nvPr/>
              </p:nvSpPr>
              <p:spPr bwMode="auto">
                <a:xfrm flipV="1">
                  <a:off x="4560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810" name="Line 1553"/>
                <p:cNvSpPr>
                  <a:spLocks noChangeShapeType="1"/>
                </p:cNvSpPr>
                <p:nvPr/>
              </p:nvSpPr>
              <p:spPr bwMode="auto">
                <a:xfrm flipV="1">
                  <a:off x="4560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811" name="Line 1554"/>
                <p:cNvSpPr>
                  <a:spLocks noChangeShapeType="1"/>
                </p:cNvSpPr>
                <p:nvPr/>
              </p:nvSpPr>
              <p:spPr bwMode="auto">
                <a:xfrm flipV="1">
                  <a:off x="4560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812" name="Line 1555"/>
                <p:cNvSpPr>
                  <a:spLocks noChangeShapeType="1"/>
                </p:cNvSpPr>
                <p:nvPr/>
              </p:nvSpPr>
              <p:spPr bwMode="auto">
                <a:xfrm flipV="1">
                  <a:off x="4560" y="340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813" name="Line 1556"/>
                <p:cNvSpPr>
                  <a:spLocks noChangeShapeType="1"/>
                </p:cNvSpPr>
                <p:nvPr/>
              </p:nvSpPr>
              <p:spPr bwMode="auto">
                <a:xfrm flipV="1">
                  <a:off x="4560" y="336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344" name="Group 1557"/>
              <p:cNvGrpSpPr>
                <a:grpSpLocks/>
              </p:cNvGrpSpPr>
              <p:nvPr/>
            </p:nvGrpSpPr>
            <p:grpSpPr bwMode="auto">
              <a:xfrm>
                <a:off x="1536" y="2112"/>
                <a:ext cx="144" cy="336"/>
                <a:chOff x="4560" y="3312"/>
                <a:chExt cx="144" cy="336"/>
              </a:xfrm>
            </p:grpSpPr>
            <p:sp>
              <p:nvSpPr>
                <p:cNvPr id="13800" name="Rectangle 1558"/>
                <p:cNvSpPr>
                  <a:spLocks noChangeArrowheads="1"/>
                </p:cNvSpPr>
                <p:nvPr/>
              </p:nvSpPr>
              <p:spPr bwMode="auto">
                <a:xfrm flipV="1">
                  <a:off x="4560" y="3312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3801" name="Line 1559"/>
                <p:cNvSpPr>
                  <a:spLocks noChangeShapeType="1"/>
                </p:cNvSpPr>
                <p:nvPr/>
              </p:nvSpPr>
              <p:spPr bwMode="auto">
                <a:xfrm flipV="1">
                  <a:off x="4560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802" name="Line 1560"/>
                <p:cNvSpPr>
                  <a:spLocks noChangeShapeType="1"/>
                </p:cNvSpPr>
                <p:nvPr/>
              </p:nvSpPr>
              <p:spPr bwMode="auto">
                <a:xfrm flipV="1">
                  <a:off x="4560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803" name="Line 1561"/>
                <p:cNvSpPr>
                  <a:spLocks noChangeShapeType="1"/>
                </p:cNvSpPr>
                <p:nvPr/>
              </p:nvSpPr>
              <p:spPr bwMode="auto">
                <a:xfrm flipV="1">
                  <a:off x="4560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804" name="Line 1562"/>
                <p:cNvSpPr>
                  <a:spLocks noChangeShapeType="1"/>
                </p:cNvSpPr>
                <p:nvPr/>
              </p:nvSpPr>
              <p:spPr bwMode="auto">
                <a:xfrm flipV="1">
                  <a:off x="4560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805" name="Line 1563"/>
                <p:cNvSpPr>
                  <a:spLocks noChangeShapeType="1"/>
                </p:cNvSpPr>
                <p:nvPr/>
              </p:nvSpPr>
              <p:spPr bwMode="auto">
                <a:xfrm flipV="1">
                  <a:off x="4560" y="340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806" name="Line 1564"/>
                <p:cNvSpPr>
                  <a:spLocks noChangeShapeType="1"/>
                </p:cNvSpPr>
                <p:nvPr/>
              </p:nvSpPr>
              <p:spPr bwMode="auto">
                <a:xfrm flipV="1">
                  <a:off x="4560" y="336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345" name="Group 1565"/>
              <p:cNvGrpSpPr>
                <a:grpSpLocks/>
              </p:cNvGrpSpPr>
              <p:nvPr/>
            </p:nvGrpSpPr>
            <p:grpSpPr bwMode="auto">
              <a:xfrm>
                <a:off x="4128" y="2112"/>
                <a:ext cx="144" cy="336"/>
                <a:chOff x="4560" y="3312"/>
                <a:chExt cx="144" cy="336"/>
              </a:xfrm>
            </p:grpSpPr>
            <p:sp>
              <p:nvSpPr>
                <p:cNvPr id="13793" name="Rectangle 1566"/>
                <p:cNvSpPr>
                  <a:spLocks noChangeArrowheads="1"/>
                </p:cNvSpPr>
                <p:nvPr/>
              </p:nvSpPr>
              <p:spPr bwMode="auto">
                <a:xfrm flipV="1">
                  <a:off x="4560" y="3312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3794" name="Line 1567"/>
                <p:cNvSpPr>
                  <a:spLocks noChangeShapeType="1"/>
                </p:cNvSpPr>
                <p:nvPr/>
              </p:nvSpPr>
              <p:spPr bwMode="auto">
                <a:xfrm flipV="1">
                  <a:off x="4560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795" name="Line 1568"/>
                <p:cNvSpPr>
                  <a:spLocks noChangeShapeType="1"/>
                </p:cNvSpPr>
                <p:nvPr/>
              </p:nvSpPr>
              <p:spPr bwMode="auto">
                <a:xfrm flipV="1">
                  <a:off x="4560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796" name="Line 1569"/>
                <p:cNvSpPr>
                  <a:spLocks noChangeShapeType="1"/>
                </p:cNvSpPr>
                <p:nvPr/>
              </p:nvSpPr>
              <p:spPr bwMode="auto">
                <a:xfrm flipV="1">
                  <a:off x="4560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797" name="Line 1570"/>
                <p:cNvSpPr>
                  <a:spLocks noChangeShapeType="1"/>
                </p:cNvSpPr>
                <p:nvPr/>
              </p:nvSpPr>
              <p:spPr bwMode="auto">
                <a:xfrm flipV="1">
                  <a:off x="4560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798" name="Line 1571"/>
                <p:cNvSpPr>
                  <a:spLocks noChangeShapeType="1"/>
                </p:cNvSpPr>
                <p:nvPr/>
              </p:nvSpPr>
              <p:spPr bwMode="auto">
                <a:xfrm flipV="1">
                  <a:off x="4560" y="340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799" name="Line 1572"/>
                <p:cNvSpPr>
                  <a:spLocks noChangeShapeType="1"/>
                </p:cNvSpPr>
                <p:nvPr/>
              </p:nvSpPr>
              <p:spPr bwMode="auto">
                <a:xfrm flipV="1">
                  <a:off x="4560" y="336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346" name="Group 1573"/>
              <p:cNvGrpSpPr>
                <a:grpSpLocks/>
              </p:cNvGrpSpPr>
              <p:nvPr/>
            </p:nvGrpSpPr>
            <p:grpSpPr bwMode="auto">
              <a:xfrm>
                <a:off x="4272" y="2112"/>
                <a:ext cx="144" cy="336"/>
                <a:chOff x="4560" y="3312"/>
                <a:chExt cx="144" cy="336"/>
              </a:xfrm>
            </p:grpSpPr>
            <p:sp>
              <p:nvSpPr>
                <p:cNvPr id="13786" name="Rectangle 1574"/>
                <p:cNvSpPr>
                  <a:spLocks noChangeArrowheads="1"/>
                </p:cNvSpPr>
                <p:nvPr/>
              </p:nvSpPr>
              <p:spPr bwMode="auto">
                <a:xfrm flipV="1">
                  <a:off x="4560" y="3312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3787" name="Line 1575"/>
                <p:cNvSpPr>
                  <a:spLocks noChangeShapeType="1"/>
                </p:cNvSpPr>
                <p:nvPr/>
              </p:nvSpPr>
              <p:spPr bwMode="auto">
                <a:xfrm flipV="1">
                  <a:off x="4560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788" name="Line 1576"/>
                <p:cNvSpPr>
                  <a:spLocks noChangeShapeType="1"/>
                </p:cNvSpPr>
                <p:nvPr/>
              </p:nvSpPr>
              <p:spPr bwMode="auto">
                <a:xfrm flipV="1">
                  <a:off x="4560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789" name="Line 1577"/>
                <p:cNvSpPr>
                  <a:spLocks noChangeShapeType="1"/>
                </p:cNvSpPr>
                <p:nvPr/>
              </p:nvSpPr>
              <p:spPr bwMode="auto">
                <a:xfrm flipV="1">
                  <a:off x="4560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790" name="Line 1578"/>
                <p:cNvSpPr>
                  <a:spLocks noChangeShapeType="1"/>
                </p:cNvSpPr>
                <p:nvPr/>
              </p:nvSpPr>
              <p:spPr bwMode="auto">
                <a:xfrm flipV="1">
                  <a:off x="4560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791" name="Line 1579"/>
                <p:cNvSpPr>
                  <a:spLocks noChangeShapeType="1"/>
                </p:cNvSpPr>
                <p:nvPr/>
              </p:nvSpPr>
              <p:spPr bwMode="auto">
                <a:xfrm flipV="1">
                  <a:off x="4560" y="340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792" name="Line 1580"/>
                <p:cNvSpPr>
                  <a:spLocks noChangeShapeType="1"/>
                </p:cNvSpPr>
                <p:nvPr/>
              </p:nvSpPr>
              <p:spPr bwMode="auto">
                <a:xfrm flipV="1">
                  <a:off x="4560" y="336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347" name="Group 1581"/>
              <p:cNvGrpSpPr>
                <a:grpSpLocks/>
              </p:cNvGrpSpPr>
              <p:nvPr/>
            </p:nvGrpSpPr>
            <p:grpSpPr bwMode="auto">
              <a:xfrm>
                <a:off x="3216" y="2112"/>
                <a:ext cx="144" cy="336"/>
                <a:chOff x="4560" y="3312"/>
                <a:chExt cx="144" cy="336"/>
              </a:xfrm>
            </p:grpSpPr>
            <p:sp>
              <p:nvSpPr>
                <p:cNvPr id="13779" name="Rectangle 1582"/>
                <p:cNvSpPr>
                  <a:spLocks noChangeArrowheads="1"/>
                </p:cNvSpPr>
                <p:nvPr/>
              </p:nvSpPr>
              <p:spPr bwMode="auto">
                <a:xfrm flipV="1">
                  <a:off x="4560" y="3312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3780" name="Line 1583"/>
                <p:cNvSpPr>
                  <a:spLocks noChangeShapeType="1"/>
                </p:cNvSpPr>
                <p:nvPr/>
              </p:nvSpPr>
              <p:spPr bwMode="auto">
                <a:xfrm flipV="1">
                  <a:off x="4560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781" name="Line 1584"/>
                <p:cNvSpPr>
                  <a:spLocks noChangeShapeType="1"/>
                </p:cNvSpPr>
                <p:nvPr/>
              </p:nvSpPr>
              <p:spPr bwMode="auto">
                <a:xfrm flipV="1">
                  <a:off x="4560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782" name="Line 1585"/>
                <p:cNvSpPr>
                  <a:spLocks noChangeShapeType="1"/>
                </p:cNvSpPr>
                <p:nvPr/>
              </p:nvSpPr>
              <p:spPr bwMode="auto">
                <a:xfrm flipV="1">
                  <a:off x="4560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783" name="Line 1586"/>
                <p:cNvSpPr>
                  <a:spLocks noChangeShapeType="1"/>
                </p:cNvSpPr>
                <p:nvPr/>
              </p:nvSpPr>
              <p:spPr bwMode="auto">
                <a:xfrm flipV="1">
                  <a:off x="4560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784" name="Line 1587"/>
                <p:cNvSpPr>
                  <a:spLocks noChangeShapeType="1"/>
                </p:cNvSpPr>
                <p:nvPr/>
              </p:nvSpPr>
              <p:spPr bwMode="auto">
                <a:xfrm flipV="1">
                  <a:off x="4560" y="340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785" name="Line 1588"/>
                <p:cNvSpPr>
                  <a:spLocks noChangeShapeType="1"/>
                </p:cNvSpPr>
                <p:nvPr/>
              </p:nvSpPr>
              <p:spPr bwMode="auto">
                <a:xfrm flipV="1">
                  <a:off x="4560" y="336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348" name="Line 1589"/>
              <p:cNvSpPr>
                <a:spLocks noChangeShapeType="1"/>
              </p:cNvSpPr>
              <p:nvPr/>
            </p:nvSpPr>
            <p:spPr bwMode="auto">
              <a:xfrm>
                <a:off x="624" y="1296"/>
                <a:ext cx="7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3349" name="Group 1590"/>
              <p:cNvGrpSpPr>
                <a:grpSpLocks/>
              </p:cNvGrpSpPr>
              <p:nvPr/>
            </p:nvGrpSpPr>
            <p:grpSpPr bwMode="auto">
              <a:xfrm>
                <a:off x="1584" y="2784"/>
                <a:ext cx="240" cy="144"/>
                <a:chOff x="1872" y="3648"/>
                <a:chExt cx="384" cy="144"/>
              </a:xfrm>
            </p:grpSpPr>
            <p:grpSp>
              <p:nvGrpSpPr>
                <p:cNvPr id="13764" name="Group 1591"/>
                <p:cNvGrpSpPr>
                  <a:grpSpLocks/>
                </p:cNvGrpSpPr>
                <p:nvPr/>
              </p:nvGrpSpPr>
              <p:grpSpPr bwMode="auto">
                <a:xfrm rot="5400000">
                  <a:off x="1992" y="3528"/>
                  <a:ext cx="144" cy="384"/>
                  <a:chOff x="4464" y="2880"/>
                  <a:chExt cx="240" cy="768"/>
                </a:xfrm>
              </p:grpSpPr>
              <p:grpSp>
                <p:nvGrpSpPr>
                  <p:cNvPr id="13766" name="Group 1592"/>
                  <p:cNvGrpSpPr>
                    <a:grpSpLocks/>
                  </p:cNvGrpSpPr>
                  <p:nvPr/>
                </p:nvGrpSpPr>
                <p:grpSpPr bwMode="auto">
                  <a:xfrm rot="-5400000">
                    <a:off x="4176" y="3168"/>
                    <a:ext cx="768" cy="192"/>
                    <a:chOff x="720" y="2976"/>
                    <a:chExt cx="336" cy="144"/>
                  </a:xfrm>
                </p:grpSpPr>
                <p:sp>
                  <p:nvSpPr>
                    <p:cNvPr id="13776" name="Line 159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20" y="2976"/>
                      <a:ext cx="96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777" name="Line 1594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960" y="2976"/>
                      <a:ext cx="96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778" name="Line 15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16" y="3120"/>
                      <a:ext cx="144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13767" name="Group 1596"/>
                  <p:cNvGrpSpPr>
                    <a:grpSpLocks/>
                  </p:cNvGrpSpPr>
                  <p:nvPr/>
                </p:nvGrpSpPr>
                <p:grpSpPr bwMode="auto">
                  <a:xfrm rot="5400000">
                    <a:off x="4560" y="3216"/>
                    <a:ext cx="192" cy="96"/>
                    <a:chOff x="3216" y="2736"/>
                    <a:chExt cx="336" cy="96"/>
                  </a:xfrm>
                </p:grpSpPr>
                <p:sp>
                  <p:nvSpPr>
                    <p:cNvPr id="13774" name="Line 15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16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775" name="Line 15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52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13768" name="Group 1599"/>
                  <p:cNvGrpSpPr>
                    <a:grpSpLocks/>
                  </p:cNvGrpSpPr>
                  <p:nvPr/>
                </p:nvGrpSpPr>
                <p:grpSpPr bwMode="auto">
                  <a:xfrm rot="3057870">
                    <a:off x="4503" y="2946"/>
                    <a:ext cx="123" cy="130"/>
                    <a:chOff x="3216" y="2736"/>
                    <a:chExt cx="336" cy="96"/>
                  </a:xfrm>
                </p:grpSpPr>
                <p:sp>
                  <p:nvSpPr>
                    <p:cNvPr id="13772" name="Line 160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16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773" name="Line 160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52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13769" name="Group 1602"/>
                  <p:cNvGrpSpPr>
                    <a:grpSpLocks/>
                  </p:cNvGrpSpPr>
                  <p:nvPr/>
                </p:nvGrpSpPr>
                <p:grpSpPr bwMode="auto">
                  <a:xfrm rot="7945131">
                    <a:off x="4504" y="3486"/>
                    <a:ext cx="144" cy="96"/>
                    <a:chOff x="3216" y="2736"/>
                    <a:chExt cx="336" cy="96"/>
                  </a:xfrm>
                </p:grpSpPr>
                <p:sp>
                  <p:nvSpPr>
                    <p:cNvPr id="13770" name="Line 160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16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771" name="Line 160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52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</p:grpSp>
            <p:sp>
              <p:nvSpPr>
                <p:cNvPr id="13765" name="Line 1605"/>
                <p:cNvSpPr>
                  <a:spLocks noChangeShapeType="1"/>
                </p:cNvSpPr>
                <p:nvPr/>
              </p:nvSpPr>
              <p:spPr bwMode="auto">
                <a:xfrm>
                  <a:off x="1872" y="3648"/>
                  <a:ext cx="384" cy="0"/>
                </a:xfrm>
                <a:prstGeom prst="line">
                  <a:avLst/>
                </a:prstGeom>
                <a:noFill/>
                <a:ln w="222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350" name="Group 1606"/>
              <p:cNvGrpSpPr>
                <a:grpSpLocks/>
              </p:cNvGrpSpPr>
              <p:nvPr/>
            </p:nvGrpSpPr>
            <p:grpSpPr bwMode="auto">
              <a:xfrm>
                <a:off x="2496" y="2784"/>
                <a:ext cx="240" cy="144"/>
                <a:chOff x="1872" y="3648"/>
                <a:chExt cx="384" cy="144"/>
              </a:xfrm>
            </p:grpSpPr>
            <p:grpSp>
              <p:nvGrpSpPr>
                <p:cNvPr id="13749" name="Group 1607"/>
                <p:cNvGrpSpPr>
                  <a:grpSpLocks/>
                </p:cNvGrpSpPr>
                <p:nvPr/>
              </p:nvGrpSpPr>
              <p:grpSpPr bwMode="auto">
                <a:xfrm rot="5400000">
                  <a:off x="1992" y="3528"/>
                  <a:ext cx="144" cy="384"/>
                  <a:chOff x="4464" y="2880"/>
                  <a:chExt cx="240" cy="768"/>
                </a:xfrm>
              </p:grpSpPr>
              <p:grpSp>
                <p:nvGrpSpPr>
                  <p:cNvPr id="13751" name="Group 1608"/>
                  <p:cNvGrpSpPr>
                    <a:grpSpLocks/>
                  </p:cNvGrpSpPr>
                  <p:nvPr/>
                </p:nvGrpSpPr>
                <p:grpSpPr bwMode="auto">
                  <a:xfrm rot="-5400000">
                    <a:off x="4176" y="3168"/>
                    <a:ext cx="768" cy="192"/>
                    <a:chOff x="720" y="2976"/>
                    <a:chExt cx="336" cy="144"/>
                  </a:xfrm>
                </p:grpSpPr>
                <p:sp>
                  <p:nvSpPr>
                    <p:cNvPr id="13761" name="Line 160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20" y="2976"/>
                      <a:ext cx="96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762" name="Line 1610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960" y="2976"/>
                      <a:ext cx="96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763" name="Line 16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16" y="3120"/>
                      <a:ext cx="144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13752" name="Group 1612"/>
                  <p:cNvGrpSpPr>
                    <a:grpSpLocks/>
                  </p:cNvGrpSpPr>
                  <p:nvPr/>
                </p:nvGrpSpPr>
                <p:grpSpPr bwMode="auto">
                  <a:xfrm rot="5400000">
                    <a:off x="4560" y="3216"/>
                    <a:ext cx="192" cy="96"/>
                    <a:chOff x="3216" y="2736"/>
                    <a:chExt cx="336" cy="96"/>
                  </a:xfrm>
                </p:grpSpPr>
                <p:sp>
                  <p:nvSpPr>
                    <p:cNvPr id="13759" name="Line 161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16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760" name="Line 161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52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13753" name="Group 1615"/>
                  <p:cNvGrpSpPr>
                    <a:grpSpLocks/>
                  </p:cNvGrpSpPr>
                  <p:nvPr/>
                </p:nvGrpSpPr>
                <p:grpSpPr bwMode="auto">
                  <a:xfrm rot="3057870">
                    <a:off x="4503" y="2946"/>
                    <a:ext cx="123" cy="130"/>
                    <a:chOff x="3216" y="2736"/>
                    <a:chExt cx="336" cy="96"/>
                  </a:xfrm>
                </p:grpSpPr>
                <p:sp>
                  <p:nvSpPr>
                    <p:cNvPr id="13757" name="Line 161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16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758" name="Line 161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52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13754" name="Group 1618"/>
                  <p:cNvGrpSpPr>
                    <a:grpSpLocks/>
                  </p:cNvGrpSpPr>
                  <p:nvPr/>
                </p:nvGrpSpPr>
                <p:grpSpPr bwMode="auto">
                  <a:xfrm rot="7945131">
                    <a:off x="4504" y="3486"/>
                    <a:ext cx="144" cy="96"/>
                    <a:chOff x="3216" y="2736"/>
                    <a:chExt cx="336" cy="96"/>
                  </a:xfrm>
                </p:grpSpPr>
                <p:sp>
                  <p:nvSpPr>
                    <p:cNvPr id="13755" name="Line 16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16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756" name="Line 162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52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</p:grpSp>
            <p:sp>
              <p:nvSpPr>
                <p:cNvPr id="13750" name="Line 1621"/>
                <p:cNvSpPr>
                  <a:spLocks noChangeShapeType="1"/>
                </p:cNvSpPr>
                <p:nvPr/>
              </p:nvSpPr>
              <p:spPr bwMode="auto">
                <a:xfrm>
                  <a:off x="1872" y="3648"/>
                  <a:ext cx="384" cy="0"/>
                </a:xfrm>
                <a:prstGeom prst="line">
                  <a:avLst/>
                </a:prstGeom>
                <a:noFill/>
                <a:ln w="222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351" name="Group 1622"/>
              <p:cNvGrpSpPr>
                <a:grpSpLocks/>
              </p:cNvGrpSpPr>
              <p:nvPr/>
            </p:nvGrpSpPr>
            <p:grpSpPr bwMode="auto">
              <a:xfrm>
                <a:off x="3408" y="2784"/>
                <a:ext cx="240" cy="144"/>
                <a:chOff x="1872" y="3648"/>
                <a:chExt cx="384" cy="144"/>
              </a:xfrm>
            </p:grpSpPr>
            <p:grpSp>
              <p:nvGrpSpPr>
                <p:cNvPr id="13734" name="Group 1623"/>
                <p:cNvGrpSpPr>
                  <a:grpSpLocks/>
                </p:cNvGrpSpPr>
                <p:nvPr/>
              </p:nvGrpSpPr>
              <p:grpSpPr bwMode="auto">
                <a:xfrm rot="5400000">
                  <a:off x="1992" y="3528"/>
                  <a:ext cx="144" cy="384"/>
                  <a:chOff x="4464" y="2880"/>
                  <a:chExt cx="240" cy="768"/>
                </a:xfrm>
              </p:grpSpPr>
              <p:grpSp>
                <p:nvGrpSpPr>
                  <p:cNvPr id="13736" name="Group 1624"/>
                  <p:cNvGrpSpPr>
                    <a:grpSpLocks/>
                  </p:cNvGrpSpPr>
                  <p:nvPr/>
                </p:nvGrpSpPr>
                <p:grpSpPr bwMode="auto">
                  <a:xfrm rot="-5400000">
                    <a:off x="4176" y="3168"/>
                    <a:ext cx="768" cy="192"/>
                    <a:chOff x="720" y="2976"/>
                    <a:chExt cx="336" cy="144"/>
                  </a:xfrm>
                </p:grpSpPr>
                <p:sp>
                  <p:nvSpPr>
                    <p:cNvPr id="13746" name="Line 162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20" y="2976"/>
                      <a:ext cx="96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747" name="Line 1626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960" y="2976"/>
                      <a:ext cx="96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748" name="Line 16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16" y="3120"/>
                      <a:ext cx="144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13737" name="Group 1628"/>
                  <p:cNvGrpSpPr>
                    <a:grpSpLocks/>
                  </p:cNvGrpSpPr>
                  <p:nvPr/>
                </p:nvGrpSpPr>
                <p:grpSpPr bwMode="auto">
                  <a:xfrm rot="5400000">
                    <a:off x="4560" y="3216"/>
                    <a:ext cx="192" cy="96"/>
                    <a:chOff x="3216" y="2736"/>
                    <a:chExt cx="336" cy="96"/>
                  </a:xfrm>
                </p:grpSpPr>
                <p:sp>
                  <p:nvSpPr>
                    <p:cNvPr id="13744" name="Line 16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16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745" name="Line 163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52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13738" name="Group 1631"/>
                  <p:cNvGrpSpPr>
                    <a:grpSpLocks/>
                  </p:cNvGrpSpPr>
                  <p:nvPr/>
                </p:nvGrpSpPr>
                <p:grpSpPr bwMode="auto">
                  <a:xfrm rot="3057870">
                    <a:off x="4503" y="2946"/>
                    <a:ext cx="123" cy="130"/>
                    <a:chOff x="3216" y="2736"/>
                    <a:chExt cx="336" cy="96"/>
                  </a:xfrm>
                </p:grpSpPr>
                <p:sp>
                  <p:nvSpPr>
                    <p:cNvPr id="13742" name="Line 163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16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743" name="Line 163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52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13739" name="Group 1634"/>
                  <p:cNvGrpSpPr>
                    <a:grpSpLocks/>
                  </p:cNvGrpSpPr>
                  <p:nvPr/>
                </p:nvGrpSpPr>
                <p:grpSpPr bwMode="auto">
                  <a:xfrm rot="7945131">
                    <a:off x="4504" y="3486"/>
                    <a:ext cx="144" cy="96"/>
                    <a:chOff x="3216" y="2736"/>
                    <a:chExt cx="336" cy="96"/>
                  </a:xfrm>
                </p:grpSpPr>
                <p:sp>
                  <p:nvSpPr>
                    <p:cNvPr id="13740" name="Line 163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16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741" name="Line 163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52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</p:grpSp>
            <p:sp>
              <p:nvSpPr>
                <p:cNvPr id="13735" name="Line 1637"/>
                <p:cNvSpPr>
                  <a:spLocks noChangeShapeType="1"/>
                </p:cNvSpPr>
                <p:nvPr/>
              </p:nvSpPr>
              <p:spPr bwMode="auto">
                <a:xfrm>
                  <a:off x="1872" y="3648"/>
                  <a:ext cx="384" cy="0"/>
                </a:xfrm>
                <a:prstGeom prst="line">
                  <a:avLst/>
                </a:prstGeom>
                <a:noFill/>
                <a:ln w="222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352" name="Group 1638"/>
              <p:cNvGrpSpPr>
                <a:grpSpLocks/>
              </p:cNvGrpSpPr>
              <p:nvPr/>
            </p:nvGrpSpPr>
            <p:grpSpPr bwMode="auto">
              <a:xfrm>
                <a:off x="672" y="2784"/>
                <a:ext cx="240" cy="144"/>
                <a:chOff x="1872" y="3648"/>
                <a:chExt cx="384" cy="144"/>
              </a:xfrm>
            </p:grpSpPr>
            <p:grpSp>
              <p:nvGrpSpPr>
                <p:cNvPr id="13719" name="Group 1639"/>
                <p:cNvGrpSpPr>
                  <a:grpSpLocks/>
                </p:cNvGrpSpPr>
                <p:nvPr/>
              </p:nvGrpSpPr>
              <p:grpSpPr bwMode="auto">
                <a:xfrm rot="5400000">
                  <a:off x="1992" y="3528"/>
                  <a:ext cx="144" cy="384"/>
                  <a:chOff x="4464" y="2880"/>
                  <a:chExt cx="240" cy="768"/>
                </a:xfrm>
              </p:grpSpPr>
              <p:grpSp>
                <p:nvGrpSpPr>
                  <p:cNvPr id="13721" name="Group 1640"/>
                  <p:cNvGrpSpPr>
                    <a:grpSpLocks/>
                  </p:cNvGrpSpPr>
                  <p:nvPr/>
                </p:nvGrpSpPr>
                <p:grpSpPr bwMode="auto">
                  <a:xfrm rot="-5400000">
                    <a:off x="4176" y="3168"/>
                    <a:ext cx="768" cy="192"/>
                    <a:chOff x="720" y="2976"/>
                    <a:chExt cx="336" cy="144"/>
                  </a:xfrm>
                </p:grpSpPr>
                <p:sp>
                  <p:nvSpPr>
                    <p:cNvPr id="13731" name="Line 164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20" y="2976"/>
                      <a:ext cx="96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732" name="Line 1642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960" y="2976"/>
                      <a:ext cx="96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733" name="Line 164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16" y="3120"/>
                      <a:ext cx="144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13722" name="Group 1644"/>
                  <p:cNvGrpSpPr>
                    <a:grpSpLocks/>
                  </p:cNvGrpSpPr>
                  <p:nvPr/>
                </p:nvGrpSpPr>
                <p:grpSpPr bwMode="auto">
                  <a:xfrm rot="5400000">
                    <a:off x="4560" y="3216"/>
                    <a:ext cx="192" cy="96"/>
                    <a:chOff x="3216" y="2736"/>
                    <a:chExt cx="336" cy="96"/>
                  </a:xfrm>
                </p:grpSpPr>
                <p:sp>
                  <p:nvSpPr>
                    <p:cNvPr id="13729" name="Line 164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16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730" name="Line 164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52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13723" name="Group 1647"/>
                  <p:cNvGrpSpPr>
                    <a:grpSpLocks/>
                  </p:cNvGrpSpPr>
                  <p:nvPr/>
                </p:nvGrpSpPr>
                <p:grpSpPr bwMode="auto">
                  <a:xfrm rot="3057870">
                    <a:off x="4503" y="2946"/>
                    <a:ext cx="123" cy="130"/>
                    <a:chOff x="3216" y="2736"/>
                    <a:chExt cx="336" cy="96"/>
                  </a:xfrm>
                </p:grpSpPr>
                <p:sp>
                  <p:nvSpPr>
                    <p:cNvPr id="13727" name="Line 164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16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728" name="Line 164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52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13724" name="Group 1650"/>
                  <p:cNvGrpSpPr>
                    <a:grpSpLocks/>
                  </p:cNvGrpSpPr>
                  <p:nvPr/>
                </p:nvGrpSpPr>
                <p:grpSpPr bwMode="auto">
                  <a:xfrm rot="7945131">
                    <a:off x="4504" y="3486"/>
                    <a:ext cx="144" cy="96"/>
                    <a:chOff x="3216" y="2736"/>
                    <a:chExt cx="336" cy="96"/>
                  </a:xfrm>
                </p:grpSpPr>
                <p:sp>
                  <p:nvSpPr>
                    <p:cNvPr id="13725" name="Line 165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16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726" name="Line 165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52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</p:grpSp>
            <p:sp>
              <p:nvSpPr>
                <p:cNvPr id="13720" name="Line 1653"/>
                <p:cNvSpPr>
                  <a:spLocks noChangeShapeType="1"/>
                </p:cNvSpPr>
                <p:nvPr/>
              </p:nvSpPr>
              <p:spPr bwMode="auto">
                <a:xfrm>
                  <a:off x="1872" y="3648"/>
                  <a:ext cx="384" cy="0"/>
                </a:xfrm>
                <a:prstGeom prst="line">
                  <a:avLst/>
                </a:prstGeom>
                <a:noFill/>
                <a:ln w="222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353" name="Line 1654"/>
              <p:cNvSpPr>
                <a:spLocks noChangeShapeType="1"/>
              </p:cNvSpPr>
              <p:nvPr/>
            </p:nvSpPr>
            <p:spPr bwMode="auto">
              <a:xfrm flipV="1">
                <a:off x="1392" y="1296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54" name="Rectangle 1655"/>
              <p:cNvSpPr>
                <a:spLocks noChangeArrowheads="1"/>
              </p:cNvSpPr>
              <p:nvPr/>
            </p:nvSpPr>
            <p:spPr bwMode="auto">
              <a:xfrm rot="5400000">
                <a:off x="576" y="2112"/>
                <a:ext cx="240" cy="14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355" name="Line 1656"/>
              <p:cNvSpPr>
                <a:spLocks noChangeShapeType="1"/>
              </p:cNvSpPr>
              <p:nvPr/>
            </p:nvSpPr>
            <p:spPr bwMode="auto">
              <a:xfrm>
                <a:off x="624" y="2064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56" name="Line 1657"/>
              <p:cNvSpPr>
                <a:spLocks noChangeShapeType="1"/>
              </p:cNvSpPr>
              <p:nvPr/>
            </p:nvSpPr>
            <p:spPr bwMode="auto">
              <a:xfrm flipV="1">
                <a:off x="1056" y="187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3357" name="Group 1658"/>
              <p:cNvGrpSpPr>
                <a:grpSpLocks/>
              </p:cNvGrpSpPr>
              <p:nvPr/>
            </p:nvGrpSpPr>
            <p:grpSpPr bwMode="auto">
              <a:xfrm flipV="1">
                <a:off x="1248" y="1344"/>
                <a:ext cx="144" cy="144"/>
                <a:chOff x="1827" y="2496"/>
                <a:chExt cx="93" cy="96"/>
              </a:xfrm>
            </p:grpSpPr>
            <p:sp>
              <p:nvSpPr>
                <p:cNvPr id="13717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718" name="Line 166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358" name="Group 1661"/>
              <p:cNvGrpSpPr>
                <a:grpSpLocks/>
              </p:cNvGrpSpPr>
              <p:nvPr/>
            </p:nvGrpSpPr>
            <p:grpSpPr bwMode="auto">
              <a:xfrm flipV="1">
                <a:off x="1248" y="1920"/>
                <a:ext cx="144" cy="144"/>
                <a:chOff x="1827" y="2496"/>
                <a:chExt cx="93" cy="96"/>
              </a:xfrm>
            </p:grpSpPr>
            <p:sp>
              <p:nvSpPr>
                <p:cNvPr id="13715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716" name="Line 1663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359" name="Group 1664"/>
              <p:cNvGrpSpPr>
                <a:grpSpLocks/>
              </p:cNvGrpSpPr>
              <p:nvPr/>
            </p:nvGrpSpPr>
            <p:grpSpPr bwMode="auto">
              <a:xfrm>
                <a:off x="1200" y="2736"/>
                <a:ext cx="144" cy="96"/>
                <a:chOff x="1920" y="3600"/>
                <a:chExt cx="144" cy="96"/>
              </a:xfrm>
            </p:grpSpPr>
            <p:grpSp>
              <p:nvGrpSpPr>
                <p:cNvPr id="13711" name="Group 1665"/>
                <p:cNvGrpSpPr>
                  <a:grpSpLocks/>
                </p:cNvGrpSpPr>
                <p:nvPr/>
              </p:nvGrpSpPr>
              <p:grpSpPr bwMode="auto">
                <a:xfrm rot="10800000">
                  <a:off x="1920" y="3600"/>
                  <a:ext cx="144" cy="96"/>
                  <a:chOff x="3216" y="2736"/>
                  <a:chExt cx="336" cy="96"/>
                </a:xfrm>
              </p:grpSpPr>
              <p:sp>
                <p:nvSpPr>
                  <p:cNvPr id="13713" name="Line 166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714" name="Line 1667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712" name="Line 1668"/>
                <p:cNvSpPr>
                  <a:spLocks noChangeShapeType="1"/>
                </p:cNvSpPr>
                <p:nvPr/>
              </p:nvSpPr>
              <p:spPr bwMode="auto">
                <a:xfrm>
                  <a:off x="1920" y="3648"/>
                  <a:ext cx="14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360" name="Group 1669"/>
              <p:cNvGrpSpPr>
                <a:grpSpLocks/>
              </p:cNvGrpSpPr>
              <p:nvPr/>
            </p:nvGrpSpPr>
            <p:grpSpPr bwMode="auto">
              <a:xfrm>
                <a:off x="2064" y="2736"/>
                <a:ext cx="144" cy="96"/>
                <a:chOff x="1920" y="3600"/>
                <a:chExt cx="144" cy="96"/>
              </a:xfrm>
            </p:grpSpPr>
            <p:grpSp>
              <p:nvGrpSpPr>
                <p:cNvPr id="13707" name="Group 1670"/>
                <p:cNvGrpSpPr>
                  <a:grpSpLocks/>
                </p:cNvGrpSpPr>
                <p:nvPr/>
              </p:nvGrpSpPr>
              <p:grpSpPr bwMode="auto">
                <a:xfrm rot="10800000">
                  <a:off x="1920" y="3600"/>
                  <a:ext cx="144" cy="96"/>
                  <a:chOff x="3216" y="2736"/>
                  <a:chExt cx="336" cy="96"/>
                </a:xfrm>
              </p:grpSpPr>
              <p:sp>
                <p:nvSpPr>
                  <p:cNvPr id="13709" name="Line 167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710" name="Line 167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708" name="Line 1673"/>
                <p:cNvSpPr>
                  <a:spLocks noChangeShapeType="1"/>
                </p:cNvSpPr>
                <p:nvPr/>
              </p:nvSpPr>
              <p:spPr bwMode="auto">
                <a:xfrm>
                  <a:off x="1920" y="3648"/>
                  <a:ext cx="14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361" name="Group 1674"/>
              <p:cNvGrpSpPr>
                <a:grpSpLocks/>
              </p:cNvGrpSpPr>
              <p:nvPr/>
            </p:nvGrpSpPr>
            <p:grpSpPr bwMode="auto">
              <a:xfrm>
                <a:off x="2976" y="2736"/>
                <a:ext cx="144" cy="96"/>
                <a:chOff x="1920" y="3600"/>
                <a:chExt cx="144" cy="96"/>
              </a:xfrm>
            </p:grpSpPr>
            <p:grpSp>
              <p:nvGrpSpPr>
                <p:cNvPr id="13703" name="Group 1675"/>
                <p:cNvGrpSpPr>
                  <a:grpSpLocks/>
                </p:cNvGrpSpPr>
                <p:nvPr/>
              </p:nvGrpSpPr>
              <p:grpSpPr bwMode="auto">
                <a:xfrm rot="10800000">
                  <a:off x="1920" y="3600"/>
                  <a:ext cx="144" cy="96"/>
                  <a:chOff x="3216" y="2736"/>
                  <a:chExt cx="336" cy="96"/>
                </a:xfrm>
              </p:grpSpPr>
              <p:sp>
                <p:nvSpPr>
                  <p:cNvPr id="13705" name="Line 167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706" name="Line 1677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704" name="Line 1678"/>
                <p:cNvSpPr>
                  <a:spLocks noChangeShapeType="1"/>
                </p:cNvSpPr>
                <p:nvPr/>
              </p:nvSpPr>
              <p:spPr bwMode="auto">
                <a:xfrm>
                  <a:off x="1920" y="3648"/>
                  <a:ext cx="14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362" name="Group 1679"/>
              <p:cNvGrpSpPr>
                <a:grpSpLocks/>
              </p:cNvGrpSpPr>
              <p:nvPr/>
            </p:nvGrpSpPr>
            <p:grpSpPr bwMode="auto">
              <a:xfrm>
                <a:off x="4896" y="2784"/>
                <a:ext cx="240" cy="144"/>
                <a:chOff x="1872" y="3648"/>
                <a:chExt cx="384" cy="144"/>
              </a:xfrm>
            </p:grpSpPr>
            <p:grpSp>
              <p:nvGrpSpPr>
                <p:cNvPr id="13688" name="Group 1680"/>
                <p:cNvGrpSpPr>
                  <a:grpSpLocks/>
                </p:cNvGrpSpPr>
                <p:nvPr/>
              </p:nvGrpSpPr>
              <p:grpSpPr bwMode="auto">
                <a:xfrm rot="5400000">
                  <a:off x="1992" y="3528"/>
                  <a:ext cx="144" cy="384"/>
                  <a:chOff x="4464" y="2880"/>
                  <a:chExt cx="240" cy="768"/>
                </a:xfrm>
              </p:grpSpPr>
              <p:grpSp>
                <p:nvGrpSpPr>
                  <p:cNvPr id="13690" name="Group 1681"/>
                  <p:cNvGrpSpPr>
                    <a:grpSpLocks/>
                  </p:cNvGrpSpPr>
                  <p:nvPr/>
                </p:nvGrpSpPr>
                <p:grpSpPr bwMode="auto">
                  <a:xfrm rot="-5400000">
                    <a:off x="4176" y="3168"/>
                    <a:ext cx="768" cy="192"/>
                    <a:chOff x="720" y="2976"/>
                    <a:chExt cx="336" cy="144"/>
                  </a:xfrm>
                </p:grpSpPr>
                <p:sp>
                  <p:nvSpPr>
                    <p:cNvPr id="13700" name="Line 168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20" y="2976"/>
                      <a:ext cx="96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701" name="Line 1683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960" y="2976"/>
                      <a:ext cx="96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702" name="Line 168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16" y="3120"/>
                      <a:ext cx="144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13691" name="Group 1685"/>
                  <p:cNvGrpSpPr>
                    <a:grpSpLocks/>
                  </p:cNvGrpSpPr>
                  <p:nvPr/>
                </p:nvGrpSpPr>
                <p:grpSpPr bwMode="auto">
                  <a:xfrm rot="5400000">
                    <a:off x="4560" y="3216"/>
                    <a:ext cx="192" cy="96"/>
                    <a:chOff x="3216" y="2736"/>
                    <a:chExt cx="336" cy="96"/>
                  </a:xfrm>
                </p:grpSpPr>
                <p:sp>
                  <p:nvSpPr>
                    <p:cNvPr id="13698" name="Line 168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16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699" name="Line 168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52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13692" name="Group 1688"/>
                  <p:cNvGrpSpPr>
                    <a:grpSpLocks/>
                  </p:cNvGrpSpPr>
                  <p:nvPr/>
                </p:nvGrpSpPr>
                <p:grpSpPr bwMode="auto">
                  <a:xfrm rot="3057870">
                    <a:off x="4503" y="2946"/>
                    <a:ext cx="123" cy="130"/>
                    <a:chOff x="3216" y="2736"/>
                    <a:chExt cx="336" cy="96"/>
                  </a:xfrm>
                </p:grpSpPr>
                <p:sp>
                  <p:nvSpPr>
                    <p:cNvPr id="13696" name="Line 168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16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697" name="Line 169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52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13693" name="Group 1691"/>
                  <p:cNvGrpSpPr>
                    <a:grpSpLocks/>
                  </p:cNvGrpSpPr>
                  <p:nvPr/>
                </p:nvGrpSpPr>
                <p:grpSpPr bwMode="auto">
                  <a:xfrm rot="7945131">
                    <a:off x="4504" y="3486"/>
                    <a:ext cx="144" cy="96"/>
                    <a:chOff x="3216" y="2736"/>
                    <a:chExt cx="336" cy="96"/>
                  </a:xfrm>
                </p:grpSpPr>
                <p:sp>
                  <p:nvSpPr>
                    <p:cNvPr id="13694" name="Line 16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16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3695" name="Line 169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52" y="2736"/>
                      <a:ext cx="0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</p:grpSp>
            <p:sp>
              <p:nvSpPr>
                <p:cNvPr id="13689" name="Line 1694"/>
                <p:cNvSpPr>
                  <a:spLocks noChangeShapeType="1"/>
                </p:cNvSpPr>
                <p:nvPr/>
              </p:nvSpPr>
              <p:spPr bwMode="auto">
                <a:xfrm>
                  <a:off x="1872" y="3648"/>
                  <a:ext cx="384" cy="0"/>
                </a:xfrm>
                <a:prstGeom prst="line">
                  <a:avLst/>
                </a:prstGeom>
                <a:noFill/>
                <a:ln w="222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363" name="Rectangle 1695"/>
              <p:cNvSpPr>
                <a:spLocks noChangeArrowheads="1"/>
              </p:cNvSpPr>
              <p:nvPr/>
            </p:nvSpPr>
            <p:spPr bwMode="auto">
              <a:xfrm>
                <a:off x="5184" y="2400"/>
                <a:ext cx="9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13364" name="Group 1696"/>
              <p:cNvGrpSpPr>
                <a:grpSpLocks/>
              </p:cNvGrpSpPr>
              <p:nvPr/>
            </p:nvGrpSpPr>
            <p:grpSpPr bwMode="auto">
              <a:xfrm>
                <a:off x="3888" y="2736"/>
                <a:ext cx="144" cy="96"/>
                <a:chOff x="1920" y="3600"/>
                <a:chExt cx="144" cy="96"/>
              </a:xfrm>
            </p:grpSpPr>
            <p:grpSp>
              <p:nvGrpSpPr>
                <p:cNvPr id="13684" name="Group 1697"/>
                <p:cNvGrpSpPr>
                  <a:grpSpLocks/>
                </p:cNvGrpSpPr>
                <p:nvPr/>
              </p:nvGrpSpPr>
              <p:grpSpPr bwMode="auto">
                <a:xfrm rot="10800000">
                  <a:off x="1920" y="3600"/>
                  <a:ext cx="144" cy="96"/>
                  <a:chOff x="3216" y="2736"/>
                  <a:chExt cx="336" cy="96"/>
                </a:xfrm>
              </p:grpSpPr>
              <p:sp>
                <p:nvSpPr>
                  <p:cNvPr id="13686" name="Line 169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687" name="Line 169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685" name="Line 1700"/>
                <p:cNvSpPr>
                  <a:spLocks noChangeShapeType="1"/>
                </p:cNvSpPr>
                <p:nvPr/>
              </p:nvSpPr>
              <p:spPr bwMode="auto">
                <a:xfrm>
                  <a:off x="1920" y="3648"/>
                  <a:ext cx="14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365" name="Group 1701"/>
              <p:cNvGrpSpPr>
                <a:grpSpLocks/>
              </p:cNvGrpSpPr>
              <p:nvPr/>
            </p:nvGrpSpPr>
            <p:grpSpPr bwMode="auto">
              <a:xfrm>
                <a:off x="4512" y="2736"/>
                <a:ext cx="144" cy="96"/>
                <a:chOff x="1920" y="3600"/>
                <a:chExt cx="144" cy="96"/>
              </a:xfrm>
            </p:grpSpPr>
            <p:grpSp>
              <p:nvGrpSpPr>
                <p:cNvPr id="13680" name="Group 1702"/>
                <p:cNvGrpSpPr>
                  <a:grpSpLocks/>
                </p:cNvGrpSpPr>
                <p:nvPr/>
              </p:nvGrpSpPr>
              <p:grpSpPr bwMode="auto">
                <a:xfrm rot="10800000">
                  <a:off x="1920" y="3600"/>
                  <a:ext cx="144" cy="96"/>
                  <a:chOff x="3216" y="2736"/>
                  <a:chExt cx="336" cy="96"/>
                </a:xfrm>
              </p:grpSpPr>
              <p:sp>
                <p:nvSpPr>
                  <p:cNvPr id="13682" name="Line 170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683" name="Line 170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681" name="Line 1705"/>
                <p:cNvSpPr>
                  <a:spLocks noChangeShapeType="1"/>
                </p:cNvSpPr>
                <p:nvPr/>
              </p:nvSpPr>
              <p:spPr bwMode="auto">
                <a:xfrm>
                  <a:off x="1920" y="3648"/>
                  <a:ext cx="14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366" name="Group 1706"/>
              <p:cNvGrpSpPr>
                <a:grpSpLocks/>
              </p:cNvGrpSpPr>
              <p:nvPr/>
            </p:nvGrpSpPr>
            <p:grpSpPr bwMode="auto">
              <a:xfrm rot="5400000">
                <a:off x="576" y="1920"/>
                <a:ext cx="96" cy="96"/>
                <a:chOff x="2112" y="3600"/>
                <a:chExt cx="144" cy="96"/>
              </a:xfrm>
            </p:grpSpPr>
            <p:grpSp>
              <p:nvGrpSpPr>
                <p:cNvPr id="13676" name="Group 1707"/>
                <p:cNvGrpSpPr>
                  <a:grpSpLocks/>
                </p:cNvGrpSpPr>
                <p:nvPr/>
              </p:nvGrpSpPr>
              <p:grpSpPr bwMode="auto">
                <a:xfrm rot="10800000">
                  <a:off x="2112" y="3600"/>
                  <a:ext cx="144" cy="96"/>
                  <a:chOff x="3216" y="2736"/>
                  <a:chExt cx="336" cy="96"/>
                </a:xfrm>
              </p:grpSpPr>
              <p:sp>
                <p:nvSpPr>
                  <p:cNvPr id="13678" name="Line 170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679" name="Line 170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677" name="Line 1710"/>
                <p:cNvSpPr>
                  <a:spLocks noChangeShapeType="1"/>
                </p:cNvSpPr>
                <p:nvPr/>
              </p:nvSpPr>
              <p:spPr bwMode="auto">
                <a:xfrm>
                  <a:off x="2112" y="3648"/>
                  <a:ext cx="14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367" name="Group 1711"/>
              <p:cNvGrpSpPr>
                <a:grpSpLocks/>
              </p:cNvGrpSpPr>
              <p:nvPr/>
            </p:nvGrpSpPr>
            <p:grpSpPr bwMode="auto">
              <a:xfrm rot="5400000">
                <a:off x="552" y="888"/>
                <a:ext cx="144" cy="96"/>
                <a:chOff x="1920" y="3600"/>
                <a:chExt cx="144" cy="96"/>
              </a:xfrm>
            </p:grpSpPr>
            <p:grpSp>
              <p:nvGrpSpPr>
                <p:cNvPr id="13672" name="Group 1712"/>
                <p:cNvGrpSpPr>
                  <a:grpSpLocks/>
                </p:cNvGrpSpPr>
                <p:nvPr/>
              </p:nvGrpSpPr>
              <p:grpSpPr bwMode="auto">
                <a:xfrm rot="10800000">
                  <a:off x="1920" y="3600"/>
                  <a:ext cx="144" cy="96"/>
                  <a:chOff x="3216" y="2736"/>
                  <a:chExt cx="336" cy="96"/>
                </a:xfrm>
              </p:grpSpPr>
              <p:sp>
                <p:nvSpPr>
                  <p:cNvPr id="13674" name="Line 171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675" name="Line 171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673" name="Line 1715"/>
                <p:cNvSpPr>
                  <a:spLocks noChangeShapeType="1"/>
                </p:cNvSpPr>
                <p:nvPr/>
              </p:nvSpPr>
              <p:spPr bwMode="auto">
                <a:xfrm>
                  <a:off x="1920" y="3648"/>
                  <a:ext cx="14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368" name="Line 1716"/>
              <p:cNvSpPr>
                <a:spLocks noChangeShapeType="1"/>
              </p:cNvSpPr>
              <p:nvPr/>
            </p:nvSpPr>
            <p:spPr bwMode="auto">
              <a:xfrm flipV="1">
                <a:off x="1680" y="1296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69" name="Line 1717"/>
              <p:cNvSpPr>
                <a:spLocks noChangeShapeType="1"/>
              </p:cNvSpPr>
              <p:nvPr/>
            </p:nvSpPr>
            <p:spPr bwMode="auto">
              <a:xfrm flipV="1">
                <a:off x="3216" y="1296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70" name="Line 1718"/>
              <p:cNvSpPr>
                <a:spLocks noChangeShapeType="1"/>
              </p:cNvSpPr>
              <p:nvPr/>
            </p:nvSpPr>
            <p:spPr bwMode="auto">
              <a:xfrm flipV="1">
                <a:off x="4128" y="1296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71" name="Line 1719"/>
              <p:cNvSpPr>
                <a:spLocks noChangeShapeType="1"/>
              </p:cNvSpPr>
              <p:nvPr/>
            </p:nvSpPr>
            <p:spPr bwMode="auto">
              <a:xfrm flipV="1">
                <a:off x="4416" y="1296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72" name="Rectangle 1720"/>
              <p:cNvSpPr>
                <a:spLocks noChangeArrowheads="1"/>
              </p:cNvSpPr>
              <p:nvPr/>
            </p:nvSpPr>
            <p:spPr bwMode="auto">
              <a:xfrm rot="5400000">
                <a:off x="2256" y="2112"/>
                <a:ext cx="240" cy="14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373" name="Line 1721"/>
              <p:cNvSpPr>
                <a:spLocks noChangeShapeType="1"/>
              </p:cNvSpPr>
              <p:nvPr/>
            </p:nvSpPr>
            <p:spPr bwMode="auto">
              <a:xfrm>
                <a:off x="2016" y="2064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74" name="Line 1722"/>
              <p:cNvSpPr>
                <a:spLocks noChangeShapeType="1"/>
              </p:cNvSpPr>
              <p:nvPr/>
            </p:nvSpPr>
            <p:spPr bwMode="auto">
              <a:xfrm flipV="1">
                <a:off x="2448" y="187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75" name="Line 1723"/>
              <p:cNvSpPr>
                <a:spLocks noChangeShapeType="1"/>
              </p:cNvSpPr>
              <p:nvPr/>
            </p:nvSpPr>
            <p:spPr bwMode="auto">
              <a:xfrm flipV="1">
                <a:off x="2016" y="187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76" name="Rectangle 1724"/>
              <p:cNvSpPr>
                <a:spLocks noChangeArrowheads="1"/>
              </p:cNvSpPr>
              <p:nvPr/>
            </p:nvSpPr>
            <p:spPr bwMode="auto">
              <a:xfrm rot="5400000">
                <a:off x="2400" y="2112"/>
                <a:ext cx="240" cy="14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377" name="Line 1725"/>
              <p:cNvSpPr>
                <a:spLocks noChangeShapeType="1"/>
              </p:cNvSpPr>
              <p:nvPr/>
            </p:nvSpPr>
            <p:spPr bwMode="auto">
              <a:xfrm>
                <a:off x="2448" y="2064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78" name="Line 1726"/>
              <p:cNvSpPr>
                <a:spLocks noChangeShapeType="1"/>
              </p:cNvSpPr>
              <p:nvPr/>
            </p:nvSpPr>
            <p:spPr bwMode="auto">
              <a:xfrm flipV="1">
                <a:off x="2880" y="187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3379" name="Group 1727"/>
              <p:cNvGrpSpPr>
                <a:grpSpLocks/>
              </p:cNvGrpSpPr>
              <p:nvPr/>
            </p:nvGrpSpPr>
            <p:grpSpPr bwMode="auto">
              <a:xfrm flipH="1" flipV="1">
                <a:off x="1680" y="1344"/>
                <a:ext cx="144" cy="144"/>
                <a:chOff x="1827" y="2496"/>
                <a:chExt cx="93" cy="96"/>
              </a:xfrm>
            </p:grpSpPr>
            <p:sp>
              <p:nvSpPr>
                <p:cNvPr id="13670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71" name="Line 1729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380" name="Group 1730"/>
              <p:cNvGrpSpPr>
                <a:grpSpLocks/>
              </p:cNvGrpSpPr>
              <p:nvPr/>
            </p:nvGrpSpPr>
            <p:grpSpPr bwMode="auto">
              <a:xfrm flipH="1" flipV="1">
                <a:off x="1680" y="1920"/>
                <a:ext cx="144" cy="144"/>
                <a:chOff x="1827" y="2496"/>
                <a:chExt cx="93" cy="96"/>
              </a:xfrm>
            </p:grpSpPr>
            <p:sp>
              <p:nvSpPr>
                <p:cNvPr id="13668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69" name="Line 173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381" name="Line 1733"/>
              <p:cNvSpPr>
                <a:spLocks noChangeShapeType="1"/>
              </p:cNvSpPr>
              <p:nvPr/>
            </p:nvSpPr>
            <p:spPr bwMode="auto">
              <a:xfrm>
                <a:off x="2448" y="1296"/>
                <a:ext cx="7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82" name="Line 1734"/>
              <p:cNvSpPr>
                <a:spLocks noChangeShapeType="1"/>
              </p:cNvSpPr>
              <p:nvPr/>
            </p:nvSpPr>
            <p:spPr bwMode="auto">
              <a:xfrm>
                <a:off x="3360" y="1296"/>
                <a:ext cx="7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3383" name="Group 1735"/>
              <p:cNvGrpSpPr>
                <a:grpSpLocks/>
              </p:cNvGrpSpPr>
              <p:nvPr/>
            </p:nvGrpSpPr>
            <p:grpSpPr bwMode="auto">
              <a:xfrm>
                <a:off x="3216" y="2112"/>
                <a:ext cx="144" cy="336"/>
                <a:chOff x="4560" y="3312"/>
                <a:chExt cx="144" cy="336"/>
              </a:xfrm>
            </p:grpSpPr>
            <p:sp>
              <p:nvSpPr>
                <p:cNvPr id="13661" name="Rectangle 1736"/>
                <p:cNvSpPr>
                  <a:spLocks noChangeArrowheads="1"/>
                </p:cNvSpPr>
                <p:nvPr/>
              </p:nvSpPr>
              <p:spPr bwMode="auto">
                <a:xfrm flipV="1">
                  <a:off x="4560" y="3312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3662" name="Line 1737"/>
                <p:cNvSpPr>
                  <a:spLocks noChangeShapeType="1"/>
                </p:cNvSpPr>
                <p:nvPr/>
              </p:nvSpPr>
              <p:spPr bwMode="auto">
                <a:xfrm flipV="1">
                  <a:off x="4560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63" name="Line 1738"/>
                <p:cNvSpPr>
                  <a:spLocks noChangeShapeType="1"/>
                </p:cNvSpPr>
                <p:nvPr/>
              </p:nvSpPr>
              <p:spPr bwMode="auto">
                <a:xfrm flipV="1">
                  <a:off x="4560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64" name="Line 1739"/>
                <p:cNvSpPr>
                  <a:spLocks noChangeShapeType="1"/>
                </p:cNvSpPr>
                <p:nvPr/>
              </p:nvSpPr>
              <p:spPr bwMode="auto">
                <a:xfrm flipV="1">
                  <a:off x="4560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65" name="Line 1740"/>
                <p:cNvSpPr>
                  <a:spLocks noChangeShapeType="1"/>
                </p:cNvSpPr>
                <p:nvPr/>
              </p:nvSpPr>
              <p:spPr bwMode="auto">
                <a:xfrm flipV="1">
                  <a:off x="4560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66" name="Line 1741"/>
                <p:cNvSpPr>
                  <a:spLocks noChangeShapeType="1"/>
                </p:cNvSpPr>
                <p:nvPr/>
              </p:nvSpPr>
              <p:spPr bwMode="auto">
                <a:xfrm flipV="1">
                  <a:off x="4560" y="340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67" name="Line 1742"/>
                <p:cNvSpPr>
                  <a:spLocks noChangeShapeType="1"/>
                </p:cNvSpPr>
                <p:nvPr/>
              </p:nvSpPr>
              <p:spPr bwMode="auto">
                <a:xfrm flipV="1">
                  <a:off x="4560" y="336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384" name="Line 1743"/>
              <p:cNvSpPr>
                <a:spLocks noChangeShapeType="1"/>
              </p:cNvSpPr>
              <p:nvPr/>
            </p:nvSpPr>
            <p:spPr bwMode="auto">
              <a:xfrm flipV="1">
                <a:off x="3216" y="1296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85" name="Line 1744"/>
              <p:cNvSpPr>
                <a:spLocks noChangeShapeType="1"/>
              </p:cNvSpPr>
              <p:nvPr/>
            </p:nvSpPr>
            <p:spPr bwMode="auto">
              <a:xfrm flipV="1">
                <a:off x="2880" y="187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3386" name="Group 1745"/>
              <p:cNvGrpSpPr>
                <a:grpSpLocks/>
              </p:cNvGrpSpPr>
              <p:nvPr/>
            </p:nvGrpSpPr>
            <p:grpSpPr bwMode="auto">
              <a:xfrm flipV="1">
                <a:off x="3072" y="1344"/>
                <a:ext cx="144" cy="144"/>
                <a:chOff x="1827" y="2496"/>
                <a:chExt cx="93" cy="96"/>
              </a:xfrm>
            </p:grpSpPr>
            <p:sp>
              <p:nvSpPr>
                <p:cNvPr id="13659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60" name="Line 1747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387" name="Group 1748"/>
              <p:cNvGrpSpPr>
                <a:grpSpLocks/>
              </p:cNvGrpSpPr>
              <p:nvPr/>
            </p:nvGrpSpPr>
            <p:grpSpPr bwMode="auto">
              <a:xfrm flipV="1">
                <a:off x="3072" y="1920"/>
                <a:ext cx="144" cy="144"/>
                <a:chOff x="1827" y="2496"/>
                <a:chExt cx="93" cy="96"/>
              </a:xfrm>
            </p:grpSpPr>
            <p:sp>
              <p:nvSpPr>
                <p:cNvPr id="13657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58" name="Line 175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388" name="Line 1751"/>
              <p:cNvSpPr>
                <a:spLocks noChangeShapeType="1"/>
              </p:cNvSpPr>
              <p:nvPr/>
            </p:nvSpPr>
            <p:spPr bwMode="auto">
              <a:xfrm>
                <a:off x="2448" y="1872"/>
                <a:ext cx="7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89" name="Line 1752"/>
              <p:cNvSpPr>
                <a:spLocks noChangeShapeType="1"/>
              </p:cNvSpPr>
              <p:nvPr/>
            </p:nvSpPr>
            <p:spPr bwMode="auto">
              <a:xfrm flipV="1">
                <a:off x="4128" y="1296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90" name="Line 1753"/>
              <p:cNvSpPr>
                <a:spLocks noChangeShapeType="1"/>
              </p:cNvSpPr>
              <p:nvPr/>
            </p:nvSpPr>
            <p:spPr bwMode="auto">
              <a:xfrm flipV="1">
                <a:off x="4128" y="1296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3391" name="Group 1754"/>
              <p:cNvGrpSpPr>
                <a:grpSpLocks/>
              </p:cNvGrpSpPr>
              <p:nvPr/>
            </p:nvGrpSpPr>
            <p:grpSpPr bwMode="auto">
              <a:xfrm flipV="1">
                <a:off x="3984" y="1344"/>
                <a:ext cx="144" cy="144"/>
                <a:chOff x="1827" y="2496"/>
                <a:chExt cx="93" cy="96"/>
              </a:xfrm>
            </p:grpSpPr>
            <p:sp>
              <p:nvSpPr>
                <p:cNvPr id="13655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56" name="Line 175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392" name="Group 1757"/>
              <p:cNvGrpSpPr>
                <a:grpSpLocks/>
              </p:cNvGrpSpPr>
              <p:nvPr/>
            </p:nvGrpSpPr>
            <p:grpSpPr bwMode="auto">
              <a:xfrm flipV="1">
                <a:off x="3984" y="1920"/>
                <a:ext cx="144" cy="144"/>
                <a:chOff x="1827" y="2496"/>
                <a:chExt cx="93" cy="96"/>
              </a:xfrm>
            </p:grpSpPr>
            <p:sp>
              <p:nvSpPr>
                <p:cNvPr id="13653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54" name="Line 1759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393" name="Group 1760"/>
              <p:cNvGrpSpPr>
                <a:grpSpLocks/>
              </p:cNvGrpSpPr>
              <p:nvPr/>
            </p:nvGrpSpPr>
            <p:grpSpPr bwMode="auto">
              <a:xfrm flipH="1" flipV="1">
                <a:off x="4416" y="1344"/>
                <a:ext cx="144" cy="144"/>
                <a:chOff x="1827" y="2496"/>
                <a:chExt cx="93" cy="96"/>
              </a:xfrm>
            </p:grpSpPr>
            <p:sp>
              <p:nvSpPr>
                <p:cNvPr id="13651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52" name="Line 176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394" name="Group 1763"/>
              <p:cNvGrpSpPr>
                <a:grpSpLocks/>
              </p:cNvGrpSpPr>
              <p:nvPr/>
            </p:nvGrpSpPr>
            <p:grpSpPr bwMode="auto">
              <a:xfrm flipH="1" flipV="1">
                <a:off x="4416" y="1920"/>
                <a:ext cx="144" cy="144"/>
                <a:chOff x="1827" y="2496"/>
                <a:chExt cx="93" cy="96"/>
              </a:xfrm>
            </p:grpSpPr>
            <p:sp>
              <p:nvSpPr>
                <p:cNvPr id="13649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50" name="Line 176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395" name="Line 1766"/>
              <p:cNvSpPr>
                <a:spLocks noChangeShapeType="1"/>
              </p:cNvSpPr>
              <p:nvPr/>
            </p:nvSpPr>
            <p:spPr bwMode="auto">
              <a:xfrm>
                <a:off x="3360" y="1872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96" name="Line 1767"/>
              <p:cNvSpPr>
                <a:spLocks noChangeShapeType="1"/>
              </p:cNvSpPr>
              <p:nvPr/>
            </p:nvSpPr>
            <p:spPr bwMode="auto">
              <a:xfrm flipV="1">
                <a:off x="3360" y="187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97" name="Rectangle 1768"/>
              <p:cNvSpPr>
                <a:spLocks noChangeArrowheads="1"/>
              </p:cNvSpPr>
              <p:nvPr/>
            </p:nvSpPr>
            <p:spPr bwMode="auto">
              <a:xfrm rot="5400000">
                <a:off x="3312" y="2112"/>
                <a:ext cx="240" cy="14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398" name="Line 1769"/>
              <p:cNvSpPr>
                <a:spLocks noChangeShapeType="1"/>
              </p:cNvSpPr>
              <p:nvPr/>
            </p:nvSpPr>
            <p:spPr bwMode="auto">
              <a:xfrm>
                <a:off x="3360" y="2064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399" name="Line 1770"/>
              <p:cNvSpPr>
                <a:spLocks noChangeShapeType="1"/>
              </p:cNvSpPr>
              <p:nvPr/>
            </p:nvSpPr>
            <p:spPr bwMode="auto">
              <a:xfrm flipV="1">
                <a:off x="3792" y="187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400" name="Line 1771"/>
              <p:cNvSpPr>
                <a:spLocks noChangeShapeType="1"/>
              </p:cNvSpPr>
              <p:nvPr/>
            </p:nvSpPr>
            <p:spPr bwMode="auto">
              <a:xfrm flipV="1">
                <a:off x="3792" y="187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401" name="Rectangle 1772"/>
              <p:cNvSpPr>
                <a:spLocks noChangeArrowheads="1"/>
              </p:cNvSpPr>
              <p:nvPr/>
            </p:nvSpPr>
            <p:spPr bwMode="auto">
              <a:xfrm rot="5400000">
                <a:off x="4992" y="2112"/>
                <a:ext cx="240" cy="14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402" name="Line 1773"/>
              <p:cNvSpPr>
                <a:spLocks noChangeShapeType="1"/>
              </p:cNvSpPr>
              <p:nvPr/>
            </p:nvSpPr>
            <p:spPr bwMode="auto">
              <a:xfrm>
                <a:off x="4752" y="2064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403" name="Line 1774"/>
              <p:cNvSpPr>
                <a:spLocks noChangeShapeType="1"/>
              </p:cNvSpPr>
              <p:nvPr/>
            </p:nvSpPr>
            <p:spPr bwMode="auto">
              <a:xfrm flipV="1">
                <a:off x="5184" y="187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404" name="Line 1775"/>
              <p:cNvSpPr>
                <a:spLocks noChangeShapeType="1"/>
              </p:cNvSpPr>
              <p:nvPr/>
            </p:nvSpPr>
            <p:spPr bwMode="auto">
              <a:xfrm flipV="1">
                <a:off x="4752" y="187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3405" name="Group 1776"/>
              <p:cNvGrpSpPr>
                <a:grpSpLocks/>
              </p:cNvGrpSpPr>
              <p:nvPr/>
            </p:nvGrpSpPr>
            <p:grpSpPr bwMode="auto">
              <a:xfrm rot="5400000" flipV="1">
                <a:off x="960" y="1968"/>
                <a:ext cx="96" cy="96"/>
                <a:chOff x="1827" y="2496"/>
                <a:chExt cx="93" cy="96"/>
              </a:xfrm>
            </p:grpSpPr>
            <p:sp>
              <p:nvSpPr>
                <p:cNvPr id="13647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48" name="Line 1778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06" name="Group 1779"/>
              <p:cNvGrpSpPr>
                <a:grpSpLocks/>
              </p:cNvGrpSpPr>
              <p:nvPr/>
            </p:nvGrpSpPr>
            <p:grpSpPr bwMode="auto">
              <a:xfrm rot="5400000" flipV="1">
                <a:off x="2784" y="1968"/>
                <a:ext cx="96" cy="96"/>
                <a:chOff x="1827" y="2496"/>
                <a:chExt cx="93" cy="96"/>
              </a:xfrm>
            </p:grpSpPr>
            <p:sp>
              <p:nvSpPr>
                <p:cNvPr id="13645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46" name="Line 178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07" name="Group 1782"/>
              <p:cNvGrpSpPr>
                <a:grpSpLocks/>
              </p:cNvGrpSpPr>
              <p:nvPr/>
            </p:nvGrpSpPr>
            <p:grpSpPr bwMode="auto">
              <a:xfrm rot="5400000" flipV="1">
                <a:off x="3696" y="1968"/>
                <a:ext cx="96" cy="96"/>
                <a:chOff x="1827" y="2496"/>
                <a:chExt cx="93" cy="96"/>
              </a:xfrm>
            </p:grpSpPr>
            <p:sp>
              <p:nvSpPr>
                <p:cNvPr id="13643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44" name="Line 1784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08" name="Group 1785"/>
              <p:cNvGrpSpPr>
                <a:grpSpLocks/>
              </p:cNvGrpSpPr>
              <p:nvPr/>
            </p:nvGrpSpPr>
            <p:grpSpPr bwMode="auto">
              <a:xfrm rot="-5400000" flipH="1" flipV="1">
                <a:off x="4752" y="1968"/>
                <a:ext cx="96" cy="96"/>
                <a:chOff x="1827" y="2496"/>
                <a:chExt cx="93" cy="96"/>
              </a:xfrm>
            </p:grpSpPr>
            <p:sp>
              <p:nvSpPr>
                <p:cNvPr id="13641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42" name="Line 1787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09" name="Group 1788"/>
              <p:cNvGrpSpPr>
                <a:grpSpLocks/>
              </p:cNvGrpSpPr>
              <p:nvPr/>
            </p:nvGrpSpPr>
            <p:grpSpPr bwMode="auto">
              <a:xfrm rot="-5400000" flipH="1" flipV="1">
                <a:off x="2016" y="1968"/>
                <a:ext cx="96" cy="96"/>
                <a:chOff x="1827" y="2496"/>
                <a:chExt cx="93" cy="96"/>
              </a:xfrm>
            </p:grpSpPr>
            <p:sp>
              <p:nvSpPr>
                <p:cNvPr id="13639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40" name="Line 179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410" name="Text Box 1791"/>
              <p:cNvSpPr txBox="1">
                <a:spLocks noChangeArrowheads="1"/>
              </p:cNvSpPr>
              <p:nvPr/>
            </p:nvSpPr>
            <p:spPr bwMode="auto">
              <a:xfrm>
                <a:off x="480" y="2265"/>
                <a:ext cx="576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b="1" dirty="0">
                    <a:latin typeface="Arial" charset="0"/>
                  </a:rPr>
                  <a:t>Closet</a:t>
                </a:r>
              </a:p>
            </p:txBody>
          </p:sp>
          <p:grpSp>
            <p:nvGrpSpPr>
              <p:cNvPr id="13411" name="Group 1792"/>
              <p:cNvGrpSpPr>
                <a:grpSpLocks/>
              </p:cNvGrpSpPr>
              <p:nvPr/>
            </p:nvGrpSpPr>
            <p:grpSpPr bwMode="auto">
              <a:xfrm>
                <a:off x="720" y="2171"/>
                <a:ext cx="50" cy="133"/>
                <a:chOff x="1827" y="2496"/>
                <a:chExt cx="93" cy="96"/>
              </a:xfrm>
            </p:grpSpPr>
            <p:sp>
              <p:nvSpPr>
                <p:cNvPr id="13637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38" name="Line 1794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12" name="Group 1795"/>
              <p:cNvGrpSpPr>
                <a:grpSpLocks/>
              </p:cNvGrpSpPr>
              <p:nvPr/>
            </p:nvGrpSpPr>
            <p:grpSpPr bwMode="auto">
              <a:xfrm flipH="1">
                <a:off x="2304" y="2160"/>
                <a:ext cx="50" cy="133"/>
                <a:chOff x="1827" y="2496"/>
                <a:chExt cx="93" cy="96"/>
              </a:xfrm>
            </p:grpSpPr>
            <p:sp>
              <p:nvSpPr>
                <p:cNvPr id="13635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36" name="Line 1797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13" name="Group 1798"/>
              <p:cNvGrpSpPr>
                <a:grpSpLocks/>
              </p:cNvGrpSpPr>
              <p:nvPr/>
            </p:nvGrpSpPr>
            <p:grpSpPr bwMode="auto">
              <a:xfrm>
                <a:off x="2544" y="2160"/>
                <a:ext cx="50" cy="133"/>
                <a:chOff x="1827" y="2496"/>
                <a:chExt cx="93" cy="96"/>
              </a:xfrm>
            </p:grpSpPr>
            <p:sp>
              <p:nvSpPr>
                <p:cNvPr id="13633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34" name="Line 180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14" name="Group 1801"/>
              <p:cNvGrpSpPr>
                <a:grpSpLocks/>
              </p:cNvGrpSpPr>
              <p:nvPr/>
            </p:nvGrpSpPr>
            <p:grpSpPr bwMode="auto">
              <a:xfrm flipH="1">
                <a:off x="5040" y="2160"/>
                <a:ext cx="50" cy="133"/>
                <a:chOff x="1827" y="2496"/>
                <a:chExt cx="93" cy="96"/>
              </a:xfrm>
            </p:grpSpPr>
            <p:sp>
              <p:nvSpPr>
                <p:cNvPr id="13631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32" name="Line 1803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15" name="Group 1804"/>
              <p:cNvGrpSpPr>
                <a:grpSpLocks/>
              </p:cNvGrpSpPr>
              <p:nvPr/>
            </p:nvGrpSpPr>
            <p:grpSpPr bwMode="auto">
              <a:xfrm>
                <a:off x="3456" y="2160"/>
                <a:ext cx="50" cy="133"/>
                <a:chOff x="1827" y="2496"/>
                <a:chExt cx="93" cy="96"/>
              </a:xfrm>
            </p:grpSpPr>
            <p:sp>
              <p:nvSpPr>
                <p:cNvPr id="13629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30" name="Line 180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416" name="Text Box 1807"/>
              <p:cNvSpPr txBox="1">
                <a:spLocks noChangeArrowheads="1"/>
              </p:cNvSpPr>
              <p:nvPr/>
            </p:nvSpPr>
            <p:spPr bwMode="auto">
              <a:xfrm>
                <a:off x="2016" y="2265"/>
                <a:ext cx="576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b="1" dirty="0">
                    <a:latin typeface="Arial" charset="0"/>
                  </a:rPr>
                  <a:t>Closet</a:t>
                </a:r>
              </a:p>
            </p:txBody>
          </p:sp>
          <p:sp>
            <p:nvSpPr>
              <p:cNvPr id="13417" name="Text Box 1808"/>
              <p:cNvSpPr txBox="1">
                <a:spLocks noChangeArrowheads="1"/>
              </p:cNvSpPr>
              <p:nvPr/>
            </p:nvSpPr>
            <p:spPr bwMode="auto">
              <a:xfrm>
                <a:off x="2304" y="2265"/>
                <a:ext cx="576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b="1" dirty="0">
                    <a:latin typeface="Arial" charset="0"/>
                  </a:rPr>
                  <a:t>Closet</a:t>
                </a:r>
              </a:p>
            </p:txBody>
          </p:sp>
          <p:sp>
            <p:nvSpPr>
              <p:cNvPr id="13418" name="Text Box 1809"/>
              <p:cNvSpPr txBox="1">
                <a:spLocks noChangeArrowheads="1"/>
              </p:cNvSpPr>
              <p:nvPr/>
            </p:nvSpPr>
            <p:spPr bwMode="auto">
              <a:xfrm>
                <a:off x="3216" y="2265"/>
                <a:ext cx="576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b="1" dirty="0">
                    <a:latin typeface="Arial" charset="0"/>
                  </a:rPr>
                  <a:t>Closet</a:t>
                </a:r>
              </a:p>
            </p:txBody>
          </p:sp>
          <p:sp>
            <p:nvSpPr>
              <p:cNvPr id="13419" name="Text Box 1810"/>
              <p:cNvSpPr txBox="1">
                <a:spLocks noChangeArrowheads="1"/>
              </p:cNvSpPr>
              <p:nvPr/>
            </p:nvSpPr>
            <p:spPr bwMode="auto">
              <a:xfrm>
                <a:off x="4752" y="2265"/>
                <a:ext cx="576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b="1" dirty="0">
                    <a:latin typeface="Arial" charset="0"/>
                  </a:rPr>
                  <a:t>Closet</a:t>
                </a:r>
              </a:p>
            </p:txBody>
          </p:sp>
          <p:sp>
            <p:nvSpPr>
              <p:cNvPr id="13420" name="Text Box 1811"/>
              <p:cNvSpPr txBox="1">
                <a:spLocks noChangeArrowheads="1"/>
              </p:cNvSpPr>
              <p:nvPr/>
            </p:nvSpPr>
            <p:spPr bwMode="auto">
              <a:xfrm>
                <a:off x="1968" y="1872"/>
                <a:ext cx="576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b="1" dirty="0">
                    <a:latin typeface="Arial" charset="0"/>
                  </a:rPr>
                  <a:t>Master Bath</a:t>
                </a:r>
              </a:p>
            </p:txBody>
          </p:sp>
          <p:sp>
            <p:nvSpPr>
              <p:cNvPr id="13421" name="Text Box 1812"/>
              <p:cNvSpPr txBox="1">
                <a:spLocks noChangeArrowheads="1"/>
              </p:cNvSpPr>
              <p:nvPr/>
            </p:nvSpPr>
            <p:spPr bwMode="auto">
              <a:xfrm>
                <a:off x="2400" y="1872"/>
                <a:ext cx="576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b="1" dirty="0">
                    <a:latin typeface="Arial" charset="0"/>
                  </a:rPr>
                  <a:t>Master Bath</a:t>
                </a:r>
              </a:p>
            </p:txBody>
          </p:sp>
          <p:sp>
            <p:nvSpPr>
              <p:cNvPr id="13422" name="Rectangle 1813"/>
              <p:cNvSpPr>
                <a:spLocks noChangeArrowheads="1"/>
              </p:cNvSpPr>
              <p:nvPr/>
            </p:nvSpPr>
            <p:spPr bwMode="auto">
              <a:xfrm rot="5400000">
                <a:off x="576" y="1680"/>
                <a:ext cx="240" cy="14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13423" name="Group 1814"/>
              <p:cNvGrpSpPr>
                <a:grpSpLocks/>
              </p:cNvGrpSpPr>
              <p:nvPr/>
            </p:nvGrpSpPr>
            <p:grpSpPr bwMode="auto">
              <a:xfrm>
                <a:off x="720" y="1691"/>
                <a:ext cx="50" cy="133"/>
                <a:chOff x="1827" y="2496"/>
                <a:chExt cx="93" cy="96"/>
              </a:xfrm>
            </p:grpSpPr>
            <p:sp>
              <p:nvSpPr>
                <p:cNvPr id="13627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28" name="Line 181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424" name="Text Box 1817"/>
              <p:cNvSpPr txBox="1">
                <a:spLocks noChangeArrowheads="1"/>
              </p:cNvSpPr>
              <p:nvPr/>
            </p:nvSpPr>
            <p:spPr bwMode="auto">
              <a:xfrm>
                <a:off x="576" y="1469"/>
                <a:ext cx="336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b="1" dirty="0">
                    <a:latin typeface="Arial" charset="0"/>
                  </a:rPr>
                  <a:t>Closet</a:t>
                </a:r>
              </a:p>
            </p:txBody>
          </p:sp>
          <p:sp>
            <p:nvSpPr>
              <p:cNvPr id="13425" name="Rectangle 1818"/>
              <p:cNvSpPr>
                <a:spLocks noChangeArrowheads="1"/>
              </p:cNvSpPr>
              <p:nvPr/>
            </p:nvSpPr>
            <p:spPr bwMode="auto">
              <a:xfrm rot="5400000">
                <a:off x="2400" y="1680"/>
                <a:ext cx="240" cy="14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13426" name="Group 1819"/>
              <p:cNvGrpSpPr>
                <a:grpSpLocks/>
              </p:cNvGrpSpPr>
              <p:nvPr/>
            </p:nvGrpSpPr>
            <p:grpSpPr bwMode="auto">
              <a:xfrm>
                <a:off x="2544" y="1710"/>
                <a:ext cx="50" cy="133"/>
                <a:chOff x="1827" y="2496"/>
                <a:chExt cx="93" cy="96"/>
              </a:xfrm>
            </p:grpSpPr>
            <p:sp>
              <p:nvSpPr>
                <p:cNvPr id="13625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26" name="Line 182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427" name="Text Box 1822"/>
              <p:cNvSpPr txBox="1">
                <a:spLocks noChangeArrowheads="1"/>
              </p:cNvSpPr>
              <p:nvPr/>
            </p:nvSpPr>
            <p:spPr bwMode="auto">
              <a:xfrm>
                <a:off x="2400" y="1488"/>
                <a:ext cx="336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b="1" dirty="0">
                    <a:latin typeface="Arial" charset="0"/>
                  </a:rPr>
                  <a:t>Closet</a:t>
                </a:r>
              </a:p>
            </p:txBody>
          </p:sp>
          <p:sp>
            <p:nvSpPr>
              <p:cNvPr id="13428" name="Rectangle 1823"/>
              <p:cNvSpPr>
                <a:spLocks noChangeArrowheads="1"/>
              </p:cNvSpPr>
              <p:nvPr/>
            </p:nvSpPr>
            <p:spPr bwMode="auto">
              <a:xfrm rot="5400000">
                <a:off x="3312" y="1680"/>
                <a:ext cx="240" cy="14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13429" name="Group 1824"/>
              <p:cNvGrpSpPr>
                <a:grpSpLocks/>
              </p:cNvGrpSpPr>
              <p:nvPr/>
            </p:nvGrpSpPr>
            <p:grpSpPr bwMode="auto">
              <a:xfrm>
                <a:off x="3456" y="1710"/>
                <a:ext cx="50" cy="133"/>
                <a:chOff x="1827" y="2496"/>
                <a:chExt cx="93" cy="96"/>
              </a:xfrm>
            </p:grpSpPr>
            <p:sp>
              <p:nvSpPr>
                <p:cNvPr id="13623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24" name="Line 182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430" name="Text Box 1827"/>
              <p:cNvSpPr txBox="1">
                <a:spLocks noChangeArrowheads="1"/>
              </p:cNvSpPr>
              <p:nvPr/>
            </p:nvSpPr>
            <p:spPr bwMode="auto">
              <a:xfrm>
                <a:off x="3312" y="1488"/>
                <a:ext cx="336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b="1" dirty="0">
                    <a:latin typeface="Arial" charset="0"/>
                  </a:rPr>
                  <a:t>Closet</a:t>
                </a:r>
              </a:p>
            </p:txBody>
          </p:sp>
          <p:sp>
            <p:nvSpPr>
              <p:cNvPr id="13431" name="Rectangle 1828"/>
              <p:cNvSpPr>
                <a:spLocks noChangeArrowheads="1"/>
              </p:cNvSpPr>
              <p:nvPr/>
            </p:nvSpPr>
            <p:spPr bwMode="auto">
              <a:xfrm rot="16200000" flipH="1">
                <a:off x="2256" y="1680"/>
                <a:ext cx="240" cy="14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13432" name="Group 1829"/>
              <p:cNvGrpSpPr>
                <a:grpSpLocks/>
              </p:cNvGrpSpPr>
              <p:nvPr/>
            </p:nvGrpSpPr>
            <p:grpSpPr bwMode="auto">
              <a:xfrm flipH="1">
                <a:off x="2304" y="1739"/>
                <a:ext cx="50" cy="133"/>
                <a:chOff x="1827" y="2496"/>
                <a:chExt cx="93" cy="96"/>
              </a:xfrm>
            </p:grpSpPr>
            <p:sp>
              <p:nvSpPr>
                <p:cNvPr id="13621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22" name="Line 183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433" name="Text Box 1832"/>
              <p:cNvSpPr txBox="1">
                <a:spLocks noChangeArrowheads="1"/>
              </p:cNvSpPr>
              <p:nvPr/>
            </p:nvSpPr>
            <p:spPr bwMode="auto">
              <a:xfrm flipH="1">
                <a:off x="2160" y="1488"/>
                <a:ext cx="336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b="1" dirty="0">
                    <a:latin typeface="Arial" charset="0"/>
                  </a:rPr>
                  <a:t>Closet</a:t>
                </a:r>
              </a:p>
            </p:txBody>
          </p:sp>
          <p:sp>
            <p:nvSpPr>
              <p:cNvPr id="13434" name="Rectangle 1833"/>
              <p:cNvSpPr>
                <a:spLocks noChangeArrowheads="1"/>
              </p:cNvSpPr>
              <p:nvPr/>
            </p:nvSpPr>
            <p:spPr bwMode="auto">
              <a:xfrm rot="16200000" flipH="1">
                <a:off x="4992" y="1680"/>
                <a:ext cx="240" cy="14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13435" name="Group 1834"/>
              <p:cNvGrpSpPr>
                <a:grpSpLocks/>
              </p:cNvGrpSpPr>
              <p:nvPr/>
            </p:nvGrpSpPr>
            <p:grpSpPr bwMode="auto">
              <a:xfrm flipH="1">
                <a:off x="5040" y="1710"/>
                <a:ext cx="50" cy="133"/>
                <a:chOff x="1827" y="2496"/>
                <a:chExt cx="93" cy="96"/>
              </a:xfrm>
            </p:grpSpPr>
            <p:sp>
              <p:nvSpPr>
                <p:cNvPr id="13619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20" name="Line 183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436" name="Text Box 1837"/>
              <p:cNvSpPr txBox="1">
                <a:spLocks noChangeArrowheads="1"/>
              </p:cNvSpPr>
              <p:nvPr/>
            </p:nvSpPr>
            <p:spPr bwMode="auto">
              <a:xfrm flipH="1">
                <a:off x="4896" y="1488"/>
                <a:ext cx="336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b="1" dirty="0">
                    <a:latin typeface="Arial" charset="0"/>
                  </a:rPr>
                  <a:t>Closet</a:t>
                </a:r>
              </a:p>
            </p:txBody>
          </p:sp>
          <p:grpSp>
            <p:nvGrpSpPr>
              <p:cNvPr id="13437" name="Group 1838"/>
              <p:cNvGrpSpPr>
                <a:grpSpLocks/>
              </p:cNvGrpSpPr>
              <p:nvPr/>
            </p:nvGrpSpPr>
            <p:grpSpPr bwMode="auto">
              <a:xfrm>
                <a:off x="1330" y="768"/>
                <a:ext cx="240" cy="384"/>
                <a:chOff x="1330" y="1296"/>
                <a:chExt cx="240" cy="384"/>
              </a:xfrm>
            </p:grpSpPr>
            <p:sp>
              <p:nvSpPr>
                <p:cNvPr id="13614" name="Text Box 1839"/>
                <p:cNvSpPr txBox="1">
                  <a:spLocks noChangeArrowheads="1"/>
                </p:cNvSpPr>
                <p:nvPr/>
              </p:nvSpPr>
              <p:spPr bwMode="auto">
                <a:xfrm flipH="1">
                  <a:off x="1330" y="1420"/>
                  <a:ext cx="240" cy="1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600" b="1" dirty="0">
                      <a:latin typeface="Arial" charset="0"/>
                    </a:rPr>
                    <a:t>LAV</a:t>
                  </a:r>
                </a:p>
              </p:txBody>
            </p:sp>
            <p:sp>
              <p:nvSpPr>
                <p:cNvPr id="13615" name="Rectangle 1840"/>
                <p:cNvSpPr>
                  <a:spLocks noChangeArrowheads="1"/>
                </p:cNvSpPr>
                <p:nvPr/>
              </p:nvSpPr>
              <p:spPr bwMode="auto">
                <a:xfrm flipH="1">
                  <a:off x="1344" y="1296"/>
                  <a:ext cx="192" cy="384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grpSp>
              <p:nvGrpSpPr>
                <p:cNvPr id="13616" name="Group 1841"/>
                <p:cNvGrpSpPr>
                  <a:grpSpLocks/>
                </p:cNvGrpSpPr>
                <p:nvPr/>
              </p:nvGrpSpPr>
              <p:grpSpPr bwMode="auto">
                <a:xfrm rot="5400000">
                  <a:off x="1420" y="1588"/>
                  <a:ext cx="50" cy="133"/>
                  <a:chOff x="1827" y="2496"/>
                  <a:chExt cx="93" cy="96"/>
                </a:xfrm>
              </p:grpSpPr>
              <p:sp>
                <p:nvSpPr>
                  <p:cNvPr id="13617" name="door"/>
                  <p:cNvSpPr>
                    <a:spLocks noEditPoints="1" noChangeArrowheads="1"/>
                  </p:cNvSpPr>
                  <p:nvPr/>
                </p:nvSpPr>
                <p:spPr bwMode="auto">
                  <a:xfrm rot="5400000" flipV="1">
                    <a:off x="1827" y="2496"/>
                    <a:ext cx="93" cy="93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2555 w 21600"/>
                      <a:gd name="T10" fmla="*/ 11148 h 21600"/>
                      <a:gd name="T11" fmla="*/ 13471 w 21600"/>
                      <a:gd name="T12" fmla="*/ 20206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>
                        <a:moveTo>
                          <a:pt x="21600" y="21600"/>
                        </a:moveTo>
                        <a:lnTo>
                          <a:pt x="6007" y="127"/>
                        </a:lnTo>
                        <a:lnTo>
                          <a:pt x="4665" y="2541"/>
                        </a:lnTo>
                        <a:lnTo>
                          <a:pt x="3579" y="5209"/>
                        </a:lnTo>
                        <a:lnTo>
                          <a:pt x="2492" y="8259"/>
                        </a:lnTo>
                        <a:lnTo>
                          <a:pt x="1598" y="11308"/>
                        </a:lnTo>
                        <a:lnTo>
                          <a:pt x="959" y="14739"/>
                        </a:lnTo>
                        <a:lnTo>
                          <a:pt x="383" y="18169"/>
                        </a:lnTo>
                        <a:lnTo>
                          <a:pt x="0" y="21600"/>
                        </a:lnTo>
                      </a:path>
                    </a:pathLst>
                  </a:custGeom>
                  <a:noFill/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618" name="Line 1843"/>
                  <p:cNvSpPr>
                    <a:spLocks noChangeShapeType="1"/>
                  </p:cNvSpPr>
                  <p:nvPr/>
                </p:nvSpPr>
                <p:spPr bwMode="auto">
                  <a:xfrm>
                    <a:off x="1920" y="2496"/>
                    <a:ext cx="0" cy="96"/>
                  </a:xfrm>
                  <a:prstGeom prst="line">
                    <a:avLst/>
                  </a:prstGeom>
                  <a:noFill/>
                  <a:ln w="158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13438" name="Group 1844"/>
              <p:cNvGrpSpPr>
                <a:grpSpLocks/>
              </p:cNvGrpSpPr>
              <p:nvPr/>
            </p:nvGrpSpPr>
            <p:grpSpPr bwMode="auto">
              <a:xfrm>
                <a:off x="1200" y="1152"/>
                <a:ext cx="144" cy="144"/>
                <a:chOff x="1827" y="2496"/>
                <a:chExt cx="93" cy="96"/>
              </a:xfrm>
            </p:grpSpPr>
            <p:sp>
              <p:nvSpPr>
                <p:cNvPr id="1361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13" name="Line 184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39" name="Group 1847"/>
              <p:cNvGrpSpPr>
                <a:grpSpLocks/>
              </p:cNvGrpSpPr>
              <p:nvPr/>
            </p:nvGrpSpPr>
            <p:grpSpPr bwMode="auto">
              <a:xfrm>
                <a:off x="1522" y="624"/>
                <a:ext cx="240" cy="384"/>
                <a:chOff x="1330" y="1296"/>
                <a:chExt cx="240" cy="384"/>
              </a:xfrm>
            </p:grpSpPr>
            <p:sp>
              <p:nvSpPr>
                <p:cNvPr id="13607" name="Text Box 1848"/>
                <p:cNvSpPr txBox="1">
                  <a:spLocks noChangeArrowheads="1"/>
                </p:cNvSpPr>
                <p:nvPr/>
              </p:nvSpPr>
              <p:spPr bwMode="auto">
                <a:xfrm flipH="1">
                  <a:off x="1330" y="1420"/>
                  <a:ext cx="240" cy="1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600" b="1" dirty="0">
                      <a:latin typeface="Arial" charset="0"/>
                    </a:rPr>
                    <a:t>LAV</a:t>
                  </a:r>
                </a:p>
              </p:txBody>
            </p:sp>
            <p:sp>
              <p:nvSpPr>
                <p:cNvPr id="13608" name="Rectangle 1849"/>
                <p:cNvSpPr>
                  <a:spLocks noChangeArrowheads="1"/>
                </p:cNvSpPr>
                <p:nvPr/>
              </p:nvSpPr>
              <p:spPr bwMode="auto">
                <a:xfrm flipH="1">
                  <a:off x="1344" y="1296"/>
                  <a:ext cx="192" cy="384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grpSp>
              <p:nvGrpSpPr>
                <p:cNvPr id="13609" name="Group 1850"/>
                <p:cNvGrpSpPr>
                  <a:grpSpLocks/>
                </p:cNvGrpSpPr>
                <p:nvPr/>
              </p:nvGrpSpPr>
              <p:grpSpPr bwMode="auto">
                <a:xfrm rot="5400000">
                  <a:off x="1420" y="1588"/>
                  <a:ext cx="50" cy="133"/>
                  <a:chOff x="1827" y="2496"/>
                  <a:chExt cx="93" cy="96"/>
                </a:xfrm>
              </p:grpSpPr>
              <p:sp>
                <p:nvSpPr>
                  <p:cNvPr id="13610" name="door"/>
                  <p:cNvSpPr>
                    <a:spLocks noEditPoints="1" noChangeArrowheads="1"/>
                  </p:cNvSpPr>
                  <p:nvPr/>
                </p:nvSpPr>
                <p:spPr bwMode="auto">
                  <a:xfrm rot="5400000" flipV="1">
                    <a:off x="1827" y="2496"/>
                    <a:ext cx="93" cy="93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2555 w 21600"/>
                      <a:gd name="T10" fmla="*/ 11148 h 21600"/>
                      <a:gd name="T11" fmla="*/ 13471 w 21600"/>
                      <a:gd name="T12" fmla="*/ 20206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>
                        <a:moveTo>
                          <a:pt x="21600" y="21600"/>
                        </a:moveTo>
                        <a:lnTo>
                          <a:pt x="6007" y="127"/>
                        </a:lnTo>
                        <a:lnTo>
                          <a:pt x="4665" y="2541"/>
                        </a:lnTo>
                        <a:lnTo>
                          <a:pt x="3579" y="5209"/>
                        </a:lnTo>
                        <a:lnTo>
                          <a:pt x="2492" y="8259"/>
                        </a:lnTo>
                        <a:lnTo>
                          <a:pt x="1598" y="11308"/>
                        </a:lnTo>
                        <a:lnTo>
                          <a:pt x="959" y="14739"/>
                        </a:lnTo>
                        <a:lnTo>
                          <a:pt x="383" y="18169"/>
                        </a:lnTo>
                        <a:lnTo>
                          <a:pt x="0" y="21600"/>
                        </a:lnTo>
                      </a:path>
                    </a:pathLst>
                  </a:custGeom>
                  <a:noFill/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611" name="Line 1852"/>
                  <p:cNvSpPr>
                    <a:spLocks noChangeShapeType="1"/>
                  </p:cNvSpPr>
                  <p:nvPr/>
                </p:nvSpPr>
                <p:spPr bwMode="auto">
                  <a:xfrm>
                    <a:off x="1920" y="2496"/>
                    <a:ext cx="0" cy="96"/>
                  </a:xfrm>
                  <a:prstGeom prst="line">
                    <a:avLst/>
                  </a:prstGeom>
                  <a:noFill/>
                  <a:ln w="158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13440" name="Group 1853"/>
              <p:cNvGrpSpPr>
                <a:grpSpLocks/>
              </p:cNvGrpSpPr>
              <p:nvPr/>
            </p:nvGrpSpPr>
            <p:grpSpPr bwMode="auto">
              <a:xfrm>
                <a:off x="3155" y="624"/>
                <a:ext cx="240" cy="384"/>
                <a:chOff x="1330" y="1296"/>
                <a:chExt cx="240" cy="384"/>
              </a:xfrm>
            </p:grpSpPr>
            <p:sp>
              <p:nvSpPr>
                <p:cNvPr id="13602" name="Text Box 1854"/>
                <p:cNvSpPr txBox="1">
                  <a:spLocks noChangeArrowheads="1"/>
                </p:cNvSpPr>
                <p:nvPr/>
              </p:nvSpPr>
              <p:spPr bwMode="auto">
                <a:xfrm flipH="1">
                  <a:off x="1330" y="1420"/>
                  <a:ext cx="240" cy="1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600" b="1" dirty="0">
                      <a:latin typeface="Arial" charset="0"/>
                    </a:rPr>
                    <a:t>LAV</a:t>
                  </a:r>
                </a:p>
              </p:txBody>
            </p:sp>
            <p:sp>
              <p:nvSpPr>
                <p:cNvPr id="13603" name="Rectangle 1855"/>
                <p:cNvSpPr>
                  <a:spLocks noChangeArrowheads="1"/>
                </p:cNvSpPr>
                <p:nvPr/>
              </p:nvSpPr>
              <p:spPr bwMode="auto">
                <a:xfrm flipH="1">
                  <a:off x="1344" y="1296"/>
                  <a:ext cx="192" cy="384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grpSp>
              <p:nvGrpSpPr>
                <p:cNvPr id="13604" name="Group 1856"/>
                <p:cNvGrpSpPr>
                  <a:grpSpLocks/>
                </p:cNvGrpSpPr>
                <p:nvPr/>
              </p:nvGrpSpPr>
              <p:grpSpPr bwMode="auto">
                <a:xfrm rot="5400000">
                  <a:off x="1420" y="1588"/>
                  <a:ext cx="50" cy="133"/>
                  <a:chOff x="1827" y="2496"/>
                  <a:chExt cx="93" cy="96"/>
                </a:xfrm>
              </p:grpSpPr>
              <p:sp>
                <p:nvSpPr>
                  <p:cNvPr id="13605" name="door"/>
                  <p:cNvSpPr>
                    <a:spLocks noEditPoints="1" noChangeArrowheads="1"/>
                  </p:cNvSpPr>
                  <p:nvPr/>
                </p:nvSpPr>
                <p:spPr bwMode="auto">
                  <a:xfrm rot="5400000" flipV="1">
                    <a:off x="1827" y="2496"/>
                    <a:ext cx="93" cy="93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2555 w 21600"/>
                      <a:gd name="T10" fmla="*/ 11148 h 21600"/>
                      <a:gd name="T11" fmla="*/ 13471 w 21600"/>
                      <a:gd name="T12" fmla="*/ 20206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>
                        <a:moveTo>
                          <a:pt x="21600" y="21600"/>
                        </a:moveTo>
                        <a:lnTo>
                          <a:pt x="6007" y="127"/>
                        </a:lnTo>
                        <a:lnTo>
                          <a:pt x="4665" y="2541"/>
                        </a:lnTo>
                        <a:lnTo>
                          <a:pt x="3579" y="5209"/>
                        </a:lnTo>
                        <a:lnTo>
                          <a:pt x="2492" y="8259"/>
                        </a:lnTo>
                        <a:lnTo>
                          <a:pt x="1598" y="11308"/>
                        </a:lnTo>
                        <a:lnTo>
                          <a:pt x="959" y="14739"/>
                        </a:lnTo>
                        <a:lnTo>
                          <a:pt x="383" y="18169"/>
                        </a:lnTo>
                        <a:lnTo>
                          <a:pt x="0" y="21600"/>
                        </a:lnTo>
                      </a:path>
                    </a:pathLst>
                  </a:custGeom>
                  <a:noFill/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606" name="Line 1858"/>
                  <p:cNvSpPr>
                    <a:spLocks noChangeShapeType="1"/>
                  </p:cNvSpPr>
                  <p:nvPr/>
                </p:nvSpPr>
                <p:spPr bwMode="auto">
                  <a:xfrm>
                    <a:off x="1920" y="2496"/>
                    <a:ext cx="0" cy="96"/>
                  </a:xfrm>
                  <a:prstGeom prst="line">
                    <a:avLst/>
                  </a:prstGeom>
                  <a:noFill/>
                  <a:ln w="158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13441" name="Group 1859"/>
              <p:cNvGrpSpPr>
                <a:grpSpLocks/>
              </p:cNvGrpSpPr>
              <p:nvPr/>
            </p:nvGrpSpPr>
            <p:grpSpPr bwMode="auto">
              <a:xfrm rot="10800000" flipV="1">
                <a:off x="4464" y="1152"/>
                <a:ext cx="144" cy="144"/>
                <a:chOff x="1827" y="2496"/>
                <a:chExt cx="93" cy="96"/>
              </a:xfrm>
            </p:grpSpPr>
            <p:sp>
              <p:nvSpPr>
                <p:cNvPr id="13600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01" name="Line 186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42" name="Group 1862"/>
              <p:cNvGrpSpPr>
                <a:grpSpLocks/>
              </p:cNvGrpSpPr>
              <p:nvPr/>
            </p:nvGrpSpPr>
            <p:grpSpPr bwMode="auto">
              <a:xfrm>
                <a:off x="4066" y="768"/>
                <a:ext cx="240" cy="384"/>
                <a:chOff x="1330" y="1296"/>
                <a:chExt cx="240" cy="384"/>
              </a:xfrm>
            </p:grpSpPr>
            <p:sp>
              <p:nvSpPr>
                <p:cNvPr id="13595" name="Text Box 1863"/>
                <p:cNvSpPr txBox="1">
                  <a:spLocks noChangeArrowheads="1"/>
                </p:cNvSpPr>
                <p:nvPr/>
              </p:nvSpPr>
              <p:spPr bwMode="auto">
                <a:xfrm flipH="1">
                  <a:off x="1330" y="1420"/>
                  <a:ext cx="240" cy="1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600" b="1" dirty="0">
                      <a:latin typeface="Arial" charset="0"/>
                    </a:rPr>
                    <a:t>LAV</a:t>
                  </a:r>
                </a:p>
              </p:txBody>
            </p:sp>
            <p:sp>
              <p:nvSpPr>
                <p:cNvPr id="13596" name="Rectangle 1864"/>
                <p:cNvSpPr>
                  <a:spLocks noChangeArrowheads="1"/>
                </p:cNvSpPr>
                <p:nvPr/>
              </p:nvSpPr>
              <p:spPr bwMode="auto">
                <a:xfrm flipH="1">
                  <a:off x="1344" y="1296"/>
                  <a:ext cx="192" cy="384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grpSp>
              <p:nvGrpSpPr>
                <p:cNvPr id="13597" name="Group 1865"/>
                <p:cNvGrpSpPr>
                  <a:grpSpLocks/>
                </p:cNvGrpSpPr>
                <p:nvPr/>
              </p:nvGrpSpPr>
              <p:grpSpPr bwMode="auto">
                <a:xfrm rot="5400000">
                  <a:off x="1420" y="1588"/>
                  <a:ext cx="50" cy="133"/>
                  <a:chOff x="1827" y="2496"/>
                  <a:chExt cx="93" cy="96"/>
                </a:xfrm>
              </p:grpSpPr>
              <p:sp>
                <p:nvSpPr>
                  <p:cNvPr id="13598" name="door"/>
                  <p:cNvSpPr>
                    <a:spLocks noEditPoints="1" noChangeArrowheads="1"/>
                  </p:cNvSpPr>
                  <p:nvPr/>
                </p:nvSpPr>
                <p:spPr bwMode="auto">
                  <a:xfrm rot="5400000" flipV="1">
                    <a:off x="1827" y="2496"/>
                    <a:ext cx="93" cy="93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2555 w 21600"/>
                      <a:gd name="T10" fmla="*/ 11148 h 21600"/>
                      <a:gd name="T11" fmla="*/ 13471 w 21600"/>
                      <a:gd name="T12" fmla="*/ 20206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>
                        <a:moveTo>
                          <a:pt x="21600" y="21600"/>
                        </a:moveTo>
                        <a:lnTo>
                          <a:pt x="6007" y="127"/>
                        </a:lnTo>
                        <a:lnTo>
                          <a:pt x="4665" y="2541"/>
                        </a:lnTo>
                        <a:lnTo>
                          <a:pt x="3579" y="5209"/>
                        </a:lnTo>
                        <a:lnTo>
                          <a:pt x="2492" y="8259"/>
                        </a:lnTo>
                        <a:lnTo>
                          <a:pt x="1598" y="11308"/>
                        </a:lnTo>
                        <a:lnTo>
                          <a:pt x="959" y="14739"/>
                        </a:lnTo>
                        <a:lnTo>
                          <a:pt x="383" y="18169"/>
                        </a:lnTo>
                        <a:lnTo>
                          <a:pt x="0" y="21600"/>
                        </a:lnTo>
                      </a:path>
                    </a:pathLst>
                  </a:custGeom>
                  <a:noFill/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599" name="Line 1867"/>
                  <p:cNvSpPr>
                    <a:spLocks noChangeShapeType="1"/>
                  </p:cNvSpPr>
                  <p:nvPr/>
                </p:nvSpPr>
                <p:spPr bwMode="auto">
                  <a:xfrm>
                    <a:off x="1920" y="2496"/>
                    <a:ext cx="0" cy="96"/>
                  </a:xfrm>
                  <a:prstGeom prst="line">
                    <a:avLst/>
                  </a:prstGeom>
                  <a:noFill/>
                  <a:ln w="158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13443" name="Group 1868"/>
              <p:cNvGrpSpPr>
                <a:grpSpLocks/>
              </p:cNvGrpSpPr>
              <p:nvPr/>
            </p:nvGrpSpPr>
            <p:grpSpPr bwMode="auto">
              <a:xfrm>
                <a:off x="3936" y="1152"/>
                <a:ext cx="144" cy="144"/>
                <a:chOff x="1827" y="2496"/>
                <a:chExt cx="93" cy="96"/>
              </a:xfrm>
            </p:grpSpPr>
            <p:sp>
              <p:nvSpPr>
                <p:cNvPr id="13593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94" name="Line 187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44" name="Group 1871"/>
              <p:cNvGrpSpPr>
                <a:grpSpLocks/>
              </p:cNvGrpSpPr>
              <p:nvPr/>
            </p:nvGrpSpPr>
            <p:grpSpPr bwMode="auto">
              <a:xfrm>
                <a:off x="4258" y="768"/>
                <a:ext cx="240" cy="384"/>
                <a:chOff x="1330" y="1296"/>
                <a:chExt cx="240" cy="384"/>
              </a:xfrm>
            </p:grpSpPr>
            <p:sp>
              <p:nvSpPr>
                <p:cNvPr id="13588" name="Text Box 1872"/>
                <p:cNvSpPr txBox="1">
                  <a:spLocks noChangeArrowheads="1"/>
                </p:cNvSpPr>
                <p:nvPr/>
              </p:nvSpPr>
              <p:spPr bwMode="auto">
                <a:xfrm flipH="1">
                  <a:off x="1330" y="1420"/>
                  <a:ext cx="240" cy="1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600" b="1" dirty="0">
                      <a:latin typeface="Arial" charset="0"/>
                    </a:rPr>
                    <a:t>LAV</a:t>
                  </a:r>
                </a:p>
              </p:txBody>
            </p:sp>
            <p:sp>
              <p:nvSpPr>
                <p:cNvPr id="13589" name="Rectangle 1873"/>
                <p:cNvSpPr>
                  <a:spLocks noChangeArrowheads="1"/>
                </p:cNvSpPr>
                <p:nvPr/>
              </p:nvSpPr>
              <p:spPr bwMode="auto">
                <a:xfrm flipH="1">
                  <a:off x="1344" y="1296"/>
                  <a:ext cx="192" cy="384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grpSp>
              <p:nvGrpSpPr>
                <p:cNvPr id="13590" name="Group 1874"/>
                <p:cNvGrpSpPr>
                  <a:grpSpLocks/>
                </p:cNvGrpSpPr>
                <p:nvPr/>
              </p:nvGrpSpPr>
              <p:grpSpPr bwMode="auto">
                <a:xfrm rot="5400000">
                  <a:off x="1420" y="1588"/>
                  <a:ext cx="50" cy="133"/>
                  <a:chOff x="1827" y="2496"/>
                  <a:chExt cx="93" cy="96"/>
                </a:xfrm>
              </p:grpSpPr>
              <p:sp>
                <p:nvSpPr>
                  <p:cNvPr id="13591" name="door"/>
                  <p:cNvSpPr>
                    <a:spLocks noEditPoints="1" noChangeArrowheads="1"/>
                  </p:cNvSpPr>
                  <p:nvPr/>
                </p:nvSpPr>
                <p:spPr bwMode="auto">
                  <a:xfrm rot="5400000" flipV="1">
                    <a:off x="1827" y="2496"/>
                    <a:ext cx="93" cy="93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2555 w 21600"/>
                      <a:gd name="T10" fmla="*/ 11148 h 21600"/>
                      <a:gd name="T11" fmla="*/ 13471 w 21600"/>
                      <a:gd name="T12" fmla="*/ 20206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>
                        <a:moveTo>
                          <a:pt x="21600" y="21600"/>
                        </a:moveTo>
                        <a:lnTo>
                          <a:pt x="6007" y="127"/>
                        </a:lnTo>
                        <a:lnTo>
                          <a:pt x="4665" y="2541"/>
                        </a:lnTo>
                        <a:lnTo>
                          <a:pt x="3579" y="5209"/>
                        </a:lnTo>
                        <a:lnTo>
                          <a:pt x="2492" y="8259"/>
                        </a:lnTo>
                        <a:lnTo>
                          <a:pt x="1598" y="11308"/>
                        </a:lnTo>
                        <a:lnTo>
                          <a:pt x="959" y="14739"/>
                        </a:lnTo>
                        <a:lnTo>
                          <a:pt x="383" y="18169"/>
                        </a:lnTo>
                        <a:lnTo>
                          <a:pt x="0" y="21600"/>
                        </a:lnTo>
                      </a:path>
                    </a:pathLst>
                  </a:custGeom>
                  <a:noFill/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592" name="Line 1876"/>
                  <p:cNvSpPr>
                    <a:spLocks noChangeShapeType="1"/>
                  </p:cNvSpPr>
                  <p:nvPr/>
                </p:nvSpPr>
                <p:spPr bwMode="auto">
                  <a:xfrm>
                    <a:off x="1920" y="2496"/>
                    <a:ext cx="0" cy="96"/>
                  </a:xfrm>
                  <a:prstGeom prst="line">
                    <a:avLst/>
                  </a:prstGeom>
                  <a:noFill/>
                  <a:ln w="158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13445" name="Group 1877"/>
              <p:cNvGrpSpPr>
                <a:grpSpLocks/>
              </p:cNvGrpSpPr>
              <p:nvPr/>
            </p:nvGrpSpPr>
            <p:grpSpPr bwMode="auto">
              <a:xfrm>
                <a:off x="3024" y="1104"/>
                <a:ext cx="144" cy="144"/>
                <a:chOff x="1827" y="2496"/>
                <a:chExt cx="93" cy="96"/>
              </a:xfrm>
            </p:grpSpPr>
            <p:sp>
              <p:nvSpPr>
                <p:cNvPr id="13586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87" name="Line 1879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46" name="Group 1880"/>
              <p:cNvGrpSpPr>
                <a:grpSpLocks/>
              </p:cNvGrpSpPr>
              <p:nvPr/>
            </p:nvGrpSpPr>
            <p:grpSpPr bwMode="auto">
              <a:xfrm>
                <a:off x="2064" y="576"/>
                <a:ext cx="144" cy="96"/>
                <a:chOff x="2112" y="3600"/>
                <a:chExt cx="144" cy="96"/>
              </a:xfrm>
            </p:grpSpPr>
            <p:grpSp>
              <p:nvGrpSpPr>
                <p:cNvPr id="13582" name="Group 1881"/>
                <p:cNvGrpSpPr>
                  <a:grpSpLocks/>
                </p:cNvGrpSpPr>
                <p:nvPr/>
              </p:nvGrpSpPr>
              <p:grpSpPr bwMode="auto">
                <a:xfrm rot="10800000">
                  <a:off x="2112" y="3600"/>
                  <a:ext cx="144" cy="96"/>
                  <a:chOff x="3216" y="2736"/>
                  <a:chExt cx="336" cy="96"/>
                </a:xfrm>
              </p:grpSpPr>
              <p:sp>
                <p:nvSpPr>
                  <p:cNvPr id="13584" name="Line 1882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585" name="Line 1883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583" name="Line 1884"/>
                <p:cNvSpPr>
                  <a:spLocks noChangeShapeType="1"/>
                </p:cNvSpPr>
                <p:nvPr/>
              </p:nvSpPr>
              <p:spPr bwMode="auto">
                <a:xfrm>
                  <a:off x="2112" y="3648"/>
                  <a:ext cx="14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47" name="Group 1885"/>
              <p:cNvGrpSpPr>
                <a:grpSpLocks/>
              </p:cNvGrpSpPr>
              <p:nvPr/>
            </p:nvGrpSpPr>
            <p:grpSpPr bwMode="auto">
              <a:xfrm>
                <a:off x="1920" y="576"/>
                <a:ext cx="144" cy="96"/>
                <a:chOff x="1920" y="3600"/>
                <a:chExt cx="144" cy="96"/>
              </a:xfrm>
            </p:grpSpPr>
            <p:grpSp>
              <p:nvGrpSpPr>
                <p:cNvPr id="13578" name="Group 1886"/>
                <p:cNvGrpSpPr>
                  <a:grpSpLocks/>
                </p:cNvGrpSpPr>
                <p:nvPr/>
              </p:nvGrpSpPr>
              <p:grpSpPr bwMode="auto">
                <a:xfrm rot="10800000">
                  <a:off x="1920" y="3600"/>
                  <a:ext cx="144" cy="96"/>
                  <a:chOff x="3216" y="2736"/>
                  <a:chExt cx="336" cy="96"/>
                </a:xfrm>
              </p:grpSpPr>
              <p:sp>
                <p:nvSpPr>
                  <p:cNvPr id="13580" name="Line 188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581" name="Line 188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579" name="Line 1889"/>
                <p:cNvSpPr>
                  <a:spLocks noChangeShapeType="1"/>
                </p:cNvSpPr>
                <p:nvPr/>
              </p:nvSpPr>
              <p:spPr bwMode="auto">
                <a:xfrm>
                  <a:off x="1920" y="3648"/>
                  <a:ext cx="14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48" name="Group 1890"/>
              <p:cNvGrpSpPr>
                <a:grpSpLocks/>
              </p:cNvGrpSpPr>
              <p:nvPr/>
            </p:nvGrpSpPr>
            <p:grpSpPr bwMode="auto">
              <a:xfrm>
                <a:off x="2976" y="576"/>
                <a:ext cx="144" cy="96"/>
                <a:chOff x="2112" y="3600"/>
                <a:chExt cx="144" cy="96"/>
              </a:xfrm>
            </p:grpSpPr>
            <p:grpSp>
              <p:nvGrpSpPr>
                <p:cNvPr id="13574" name="Group 1891"/>
                <p:cNvGrpSpPr>
                  <a:grpSpLocks/>
                </p:cNvGrpSpPr>
                <p:nvPr/>
              </p:nvGrpSpPr>
              <p:grpSpPr bwMode="auto">
                <a:xfrm rot="10800000">
                  <a:off x="2112" y="3600"/>
                  <a:ext cx="144" cy="96"/>
                  <a:chOff x="3216" y="2736"/>
                  <a:chExt cx="336" cy="96"/>
                </a:xfrm>
              </p:grpSpPr>
              <p:sp>
                <p:nvSpPr>
                  <p:cNvPr id="13576" name="Line 1892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577" name="Line 1893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575" name="Line 1894"/>
                <p:cNvSpPr>
                  <a:spLocks noChangeShapeType="1"/>
                </p:cNvSpPr>
                <p:nvPr/>
              </p:nvSpPr>
              <p:spPr bwMode="auto">
                <a:xfrm>
                  <a:off x="2112" y="3648"/>
                  <a:ext cx="14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49" name="Group 1895"/>
              <p:cNvGrpSpPr>
                <a:grpSpLocks/>
              </p:cNvGrpSpPr>
              <p:nvPr/>
            </p:nvGrpSpPr>
            <p:grpSpPr bwMode="auto">
              <a:xfrm>
                <a:off x="2832" y="576"/>
                <a:ext cx="144" cy="96"/>
                <a:chOff x="1920" y="3600"/>
                <a:chExt cx="144" cy="96"/>
              </a:xfrm>
            </p:grpSpPr>
            <p:grpSp>
              <p:nvGrpSpPr>
                <p:cNvPr id="13570" name="Group 1896"/>
                <p:cNvGrpSpPr>
                  <a:grpSpLocks/>
                </p:cNvGrpSpPr>
                <p:nvPr/>
              </p:nvGrpSpPr>
              <p:grpSpPr bwMode="auto">
                <a:xfrm rot="10800000">
                  <a:off x="1920" y="3600"/>
                  <a:ext cx="144" cy="96"/>
                  <a:chOff x="3216" y="2736"/>
                  <a:chExt cx="336" cy="96"/>
                </a:xfrm>
              </p:grpSpPr>
              <p:sp>
                <p:nvSpPr>
                  <p:cNvPr id="13572" name="Line 189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573" name="Line 189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571" name="Line 1899"/>
                <p:cNvSpPr>
                  <a:spLocks noChangeShapeType="1"/>
                </p:cNvSpPr>
                <p:nvPr/>
              </p:nvSpPr>
              <p:spPr bwMode="auto">
                <a:xfrm>
                  <a:off x="1920" y="3648"/>
                  <a:ext cx="14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50" name="Group 1900"/>
              <p:cNvGrpSpPr>
                <a:grpSpLocks/>
              </p:cNvGrpSpPr>
              <p:nvPr/>
            </p:nvGrpSpPr>
            <p:grpSpPr bwMode="auto">
              <a:xfrm>
                <a:off x="3888" y="720"/>
                <a:ext cx="144" cy="96"/>
                <a:chOff x="2112" y="3600"/>
                <a:chExt cx="144" cy="96"/>
              </a:xfrm>
            </p:grpSpPr>
            <p:grpSp>
              <p:nvGrpSpPr>
                <p:cNvPr id="13566" name="Group 1901"/>
                <p:cNvGrpSpPr>
                  <a:grpSpLocks/>
                </p:cNvGrpSpPr>
                <p:nvPr/>
              </p:nvGrpSpPr>
              <p:grpSpPr bwMode="auto">
                <a:xfrm rot="10800000">
                  <a:off x="2112" y="3600"/>
                  <a:ext cx="144" cy="96"/>
                  <a:chOff x="3216" y="2736"/>
                  <a:chExt cx="336" cy="96"/>
                </a:xfrm>
              </p:grpSpPr>
              <p:sp>
                <p:nvSpPr>
                  <p:cNvPr id="13568" name="Line 1902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569" name="Line 1903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567" name="Line 1904"/>
                <p:cNvSpPr>
                  <a:spLocks noChangeShapeType="1"/>
                </p:cNvSpPr>
                <p:nvPr/>
              </p:nvSpPr>
              <p:spPr bwMode="auto">
                <a:xfrm>
                  <a:off x="2112" y="3648"/>
                  <a:ext cx="14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51" name="Group 1905"/>
              <p:cNvGrpSpPr>
                <a:grpSpLocks/>
              </p:cNvGrpSpPr>
              <p:nvPr/>
            </p:nvGrpSpPr>
            <p:grpSpPr bwMode="auto">
              <a:xfrm>
                <a:off x="3744" y="720"/>
                <a:ext cx="144" cy="96"/>
                <a:chOff x="1920" y="3600"/>
                <a:chExt cx="144" cy="96"/>
              </a:xfrm>
            </p:grpSpPr>
            <p:grpSp>
              <p:nvGrpSpPr>
                <p:cNvPr id="13562" name="Group 1906"/>
                <p:cNvGrpSpPr>
                  <a:grpSpLocks/>
                </p:cNvGrpSpPr>
                <p:nvPr/>
              </p:nvGrpSpPr>
              <p:grpSpPr bwMode="auto">
                <a:xfrm rot="10800000">
                  <a:off x="1920" y="3600"/>
                  <a:ext cx="144" cy="96"/>
                  <a:chOff x="3216" y="2736"/>
                  <a:chExt cx="336" cy="96"/>
                </a:xfrm>
              </p:grpSpPr>
              <p:sp>
                <p:nvSpPr>
                  <p:cNvPr id="13564" name="Line 190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565" name="Line 190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563" name="Line 1909"/>
                <p:cNvSpPr>
                  <a:spLocks noChangeShapeType="1"/>
                </p:cNvSpPr>
                <p:nvPr/>
              </p:nvSpPr>
              <p:spPr bwMode="auto">
                <a:xfrm>
                  <a:off x="1920" y="3648"/>
                  <a:ext cx="14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452" name="Line 1910"/>
              <p:cNvSpPr>
                <a:spLocks noChangeShapeType="1"/>
              </p:cNvSpPr>
              <p:nvPr/>
            </p:nvSpPr>
            <p:spPr bwMode="auto">
              <a:xfrm>
                <a:off x="1536" y="624"/>
                <a:ext cx="91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453" name="Line 1911"/>
              <p:cNvSpPr>
                <a:spLocks noChangeShapeType="1"/>
              </p:cNvSpPr>
              <p:nvPr/>
            </p:nvSpPr>
            <p:spPr bwMode="auto">
              <a:xfrm>
                <a:off x="4272" y="768"/>
                <a:ext cx="91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3454" name="Group 1912"/>
              <p:cNvGrpSpPr>
                <a:grpSpLocks/>
              </p:cNvGrpSpPr>
              <p:nvPr/>
            </p:nvGrpSpPr>
            <p:grpSpPr bwMode="auto">
              <a:xfrm>
                <a:off x="1734" y="1104"/>
                <a:ext cx="144" cy="144"/>
                <a:chOff x="2112" y="1632"/>
                <a:chExt cx="144" cy="144"/>
              </a:xfrm>
            </p:grpSpPr>
            <p:grpSp>
              <p:nvGrpSpPr>
                <p:cNvPr id="13558" name="Group 1913"/>
                <p:cNvGrpSpPr>
                  <a:grpSpLocks/>
                </p:cNvGrpSpPr>
                <p:nvPr/>
              </p:nvGrpSpPr>
              <p:grpSpPr bwMode="auto">
                <a:xfrm rot="10800000" flipV="1">
                  <a:off x="2112" y="1632"/>
                  <a:ext cx="144" cy="144"/>
                  <a:chOff x="1827" y="2496"/>
                  <a:chExt cx="93" cy="96"/>
                </a:xfrm>
              </p:grpSpPr>
              <p:sp>
                <p:nvSpPr>
                  <p:cNvPr id="13560" name="door"/>
                  <p:cNvSpPr>
                    <a:spLocks noEditPoints="1" noChangeArrowheads="1"/>
                  </p:cNvSpPr>
                  <p:nvPr/>
                </p:nvSpPr>
                <p:spPr bwMode="auto">
                  <a:xfrm rot="5400000" flipV="1">
                    <a:off x="1827" y="2496"/>
                    <a:ext cx="93" cy="93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2555 w 21600"/>
                      <a:gd name="T10" fmla="*/ 11148 h 21600"/>
                      <a:gd name="T11" fmla="*/ 13471 w 21600"/>
                      <a:gd name="T12" fmla="*/ 20206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>
                        <a:moveTo>
                          <a:pt x="21600" y="21600"/>
                        </a:moveTo>
                        <a:lnTo>
                          <a:pt x="6007" y="127"/>
                        </a:lnTo>
                        <a:lnTo>
                          <a:pt x="4665" y="2541"/>
                        </a:lnTo>
                        <a:lnTo>
                          <a:pt x="3579" y="5209"/>
                        </a:lnTo>
                        <a:lnTo>
                          <a:pt x="2492" y="8259"/>
                        </a:lnTo>
                        <a:lnTo>
                          <a:pt x="1598" y="11308"/>
                        </a:lnTo>
                        <a:lnTo>
                          <a:pt x="959" y="14739"/>
                        </a:lnTo>
                        <a:lnTo>
                          <a:pt x="383" y="18169"/>
                        </a:lnTo>
                        <a:lnTo>
                          <a:pt x="0" y="21600"/>
                        </a:lnTo>
                      </a:path>
                    </a:pathLst>
                  </a:custGeom>
                  <a:noFill/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561" name="Line 1915"/>
                  <p:cNvSpPr>
                    <a:spLocks noChangeShapeType="1"/>
                  </p:cNvSpPr>
                  <p:nvPr/>
                </p:nvSpPr>
                <p:spPr bwMode="auto">
                  <a:xfrm>
                    <a:off x="1920" y="2496"/>
                    <a:ext cx="0" cy="96"/>
                  </a:xfrm>
                  <a:prstGeom prst="line">
                    <a:avLst/>
                  </a:prstGeom>
                  <a:noFill/>
                  <a:ln w="158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559" name="Line 1916"/>
                <p:cNvSpPr>
                  <a:spLocks noChangeShapeType="1"/>
                </p:cNvSpPr>
                <p:nvPr/>
              </p:nvSpPr>
              <p:spPr bwMode="auto">
                <a:xfrm>
                  <a:off x="2112" y="1632"/>
                  <a:ext cx="0" cy="144"/>
                </a:xfrm>
                <a:prstGeom prst="line">
                  <a:avLst/>
                </a:prstGeom>
                <a:noFill/>
                <a:ln w="317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455" name="Rectangle 1917"/>
              <p:cNvSpPr>
                <a:spLocks noChangeArrowheads="1"/>
              </p:cNvSpPr>
              <p:nvPr/>
            </p:nvSpPr>
            <p:spPr bwMode="auto">
              <a:xfrm rot="16200000" flipH="1">
                <a:off x="4992" y="1104"/>
                <a:ext cx="240" cy="14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13456" name="Group 1918"/>
              <p:cNvGrpSpPr>
                <a:grpSpLocks/>
              </p:cNvGrpSpPr>
              <p:nvPr/>
            </p:nvGrpSpPr>
            <p:grpSpPr bwMode="auto">
              <a:xfrm flipH="1">
                <a:off x="5040" y="1134"/>
                <a:ext cx="50" cy="133"/>
                <a:chOff x="1827" y="2496"/>
                <a:chExt cx="93" cy="96"/>
              </a:xfrm>
            </p:grpSpPr>
            <p:sp>
              <p:nvSpPr>
                <p:cNvPr id="13556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57" name="Line 192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457" name="Text Box 1921"/>
              <p:cNvSpPr txBox="1">
                <a:spLocks noChangeArrowheads="1"/>
              </p:cNvSpPr>
              <p:nvPr/>
            </p:nvSpPr>
            <p:spPr bwMode="auto">
              <a:xfrm flipH="1">
                <a:off x="4848" y="912"/>
                <a:ext cx="336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b="1" dirty="0">
                    <a:latin typeface="Arial" charset="0"/>
                  </a:rPr>
                  <a:t>Closet</a:t>
                </a:r>
              </a:p>
            </p:txBody>
          </p:sp>
          <p:sp>
            <p:nvSpPr>
              <p:cNvPr id="13458" name="Rectangle 1922"/>
              <p:cNvSpPr>
                <a:spLocks noChangeArrowheads="1"/>
              </p:cNvSpPr>
              <p:nvPr/>
            </p:nvSpPr>
            <p:spPr bwMode="auto">
              <a:xfrm rot="5400000">
                <a:off x="3312" y="1104"/>
                <a:ext cx="240" cy="14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13459" name="Group 1923"/>
              <p:cNvGrpSpPr>
                <a:grpSpLocks/>
              </p:cNvGrpSpPr>
              <p:nvPr/>
            </p:nvGrpSpPr>
            <p:grpSpPr bwMode="auto">
              <a:xfrm>
                <a:off x="3456" y="1134"/>
                <a:ext cx="50" cy="133"/>
                <a:chOff x="1827" y="2496"/>
                <a:chExt cx="93" cy="96"/>
              </a:xfrm>
            </p:grpSpPr>
            <p:sp>
              <p:nvSpPr>
                <p:cNvPr id="1355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55" name="Line 192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460" name="Text Box 1926"/>
              <p:cNvSpPr txBox="1">
                <a:spLocks noChangeArrowheads="1"/>
              </p:cNvSpPr>
              <p:nvPr/>
            </p:nvSpPr>
            <p:spPr bwMode="auto">
              <a:xfrm>
                <a:off x="3312" y="912"/>
                <a:ext cx="336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b="1" dirty="0">
                    <a:latin typeface="Arial" charset="0"/>
                  </a:rPr>
                  <a:t>Closet</a:t>
                </a:r>
              </a:p>
            </p:txBody>
          </p:sp>
          <p:sp>
            <p:nvSpPr>
              <p:cNvPr id="13461" name="Rectangle 1927"/>
              <p:cNvSpPr>
                <a:spLocks noChangeArrowheads="1"/>
              </p:cNvSpPr>
              <p:nvPr/>
            </p:nvSpPr>
            <p:spPr bwMode="auto">
              <a:xfrm rot="5400000">
                <a:off x="2400" y="1104"/>
                <a:ext cx="240" cy="14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13462" name="Group 1928"/>
              <p:cNvGrpSpPr>
                <a:grpSpLocks/>
              </p:cNvGrpSpPr>
              <p:nvPr/>
            </p:nvGrpSpPr>
            <p:grpSpPr bwMode="auto">
              <a:xfrm>
                <a:off x="2544" y="1134"/>
                <a:ext cx="50" cy="133"/>
                <a:chOff x="1827" y="2496"/>
                <a:chExt cx="93" cy="96"/>
              </a:xfrm>
            </p:grpSpPr>
            <p:sp>
              <p:nvSpPr>
                <p:cNvPr id="1355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53" name="Line 193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463" name="Text Box 1931"/>
              <p:cNvSpPr txBox="1">
                <a:spLocks noChangeArrowheads="1"/>
              </p:cNvSpPr>
              <p:nvPr/>
            </p:nvSpPr>
            <p:spPr bwMode="auto">
              <a:xfrm>
                <a:off x="2400" y="912"/>
                <a:ext cx="336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b="1" dirty="0">
                    <a:latin typeface="Arial" charset="0"/>
                  </a:rPr>
                  <a:t>Closet</a:t>
                </a:r>
              </a:p>
            </p:txBody>
          </p:sp>
          <p:sp>
            <p:nvSpPr>
              <p:cNvPr id="13464" name="Rectangle 1932"/>
              <p:cNvSpPr>
                <a:spLocks noChangeArrowheads="1"/>
              </p:cNvSpPr>
              <p:nvPr/>
            </p:nvSpPr>
            <p:spPr bwMode="auto">
              <a:xfrm rot="16200000" flipH="1">
                <a:off x="2256" y="1104"/>
                <a:ext cx="240" cy="14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13465" name="Group 1933"/>
              <p:cNvGrpSpPr>
                <a:grpSpLocks/>
              </p:cNvGrpSpPr>
              <p:nvPr/>
            </p:nvGrpSpPr>
            <p:grpSpPr bwMode="auto">
              <a:xfrm flipH="1">
                <a:off x="2304" y="1134"/>
                <a:ext cx="50" cy="133"/>
                <a:chOff x="1827" y="2496"/>
                <a:chExt cx="93" cy="96"/>
              </a:xfrm>
            </p:grpSpPr>
            <p:sp>
              <p:nvSpPr>
                <p:cNvPr id="13550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51" name="Line 193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466" name="Text Box 1936"/>
              <p:cNvSpPr txBox="1">
                <a:spLocks noChangeArrowheads="1"/>
              </p:cNvSpPr>
              <p:nvPr/>
            </p:nvSpPr>
            <p:spPr bwMode="auto">
              <a:xfrm flipH="1">
                <a:off x="2160" y="912"/>
                <a:ext cx="336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b="1" dirty="0">
                    <a:latin typeface="Arial" charset="0"/>
                  </a:rPr>
                  <a:t>Closet</a:t>
                </a:r>
              </a:p>
            </p:txBody>
          </p:sp>
          <p:sp>
            <p:nvSpPr>
              <p:cNvPr id="13467" name="Rectangle 1937"/>
              <p:cNvSpPr>
                <a:spLocks noChangeArrowheads="1"/>
              </p:cNvSpPr>
              <p:nvPr/>
            </p:nvSpPr>
            <p:spPr bwMode="auto">
              <a:xfrm rot="5400000">
                <a:off x="576" y="1104"/>
                <a:ext cx="240" cy="14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13468" name="Group 1938"/>
              <p:cNvGrpSpPr>
                <a:grpSpLocks/>
              </p:cNvGrpSpPr>
              <p:nvPr/>
            </p:nvGrpSpPr>
            <p:grpSpPr bwMode="auto">
              <a:xfrm>
                <a:off x="720" y="1134"/>
                <a:ext cx="50" cy="133"/>
                <a:chOff x="1827" y="2496"/>
                <a:chExt cx="93" cy="96"/>
              </a:xfrm>
            </p:grpSpPr>
            <p:sp>
              <p:nvSpPr>
                <p:cNvPr id="13548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49" name="Line 194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469" name="Text Box 1941"/>
              <p:cNvSpPr txBox="1">
                <a:spLocks noChangeArrowheads="1"/>
              </p:cNvSpPr>
              <p:nvPr/>
            </p:nvSpPr>
            <p:spPr bwMode="auto">
              <a:xfrm>
                <a:off x="624" y="912"/>
                <a:ext cx="336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b="1" dirty="0">
                    <a:latin typeface="Arial" charset="0"/>
                  </a:rPr>
                  <a:t>Closet</a:t>
                </a:r>
              </a:p>
            </p:txBody>
          </p:sp>
          <p:grpSp>
            <p:nvGrpSpPr>
              <p:cNvPr id="13470" name="Group 1942"/>
              <p:cNvGrpSpPr>
                <a:grpSpLocks/>
              </p:cNvGrpSpPr>
              <p:nvPr/>
            </p:nvGrpSpPr>
            <p:grpSpPr bwMode="auto">
              <a:xfrm rot="5400000">
                <a:off x="5136" y="1920"/>
                <a:ext cx="96" cy="96"/>
                <a:chOff x="2112" y="3600"/>
                <a:chExt cx="144" cy="96"/>
              </a:xfrm>
            </p:grpSpPr>
            <p:grpSp>
              <p:nvGrpSpPr>
                <p:cNvPr id="13544" name="Group 1943"/>
                <p:cNvGrpSpPr>
                  <a:grpSpLocks/>
                </p:cNvGrpSpPr>
                <p:nvPr/>
              </p:nvGrpSpPr>
              <p:grpSpPr bwMode="auto">
                <a:xfrm rot="10800000">
                  <a:off x="2112" y="3600"/>
                  <a:ext cx="144" cy="96"/>
                  <a:chOff x="3216" y="2736"/>
                  <a:chExt cx="336" cy="96"/>
                </a:xfrm>
              </p:grpSpPr>
              <p:sp>
                <p:nvSpPr>
                  <p:cNvPr id="13546" name="Line 194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547" name="Line 194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545" name="Line 1946"/>
                <p:cNvSpPr>
                  <a:spLocks noChangeShapeType="1"/>
                </p:cNvSpPr>
                <p:nvPr/>
              </p:nvSpPr>
              <p:spPr bwMode="auto">
                <a:xfrm>
                  <a:off x="2112" y="3648"/>
                  <a:ext cx="14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71" name="Group 1947"/>
              <p:cNvGrpSpPr>
                <a:grpSpLocks/>
              </p:cNvGrpSpPr>
              <p:nvPr/>
            </p:nvGrpSpPr>
            <p:grpSpPr bwMode="auto">
              <a:xfrm rot="5400000">
                <a:off x="5112" y="888"/>
                <a:ext cx="144" cy="96"/>
                <a:chOff x="1920" y="3600"/>
                <a:chExt cx="144" cy="96"/>
              </a:xfrm>
            </p:grpSpPr>
            <p:grpSp>
              <p:nvGrpSpPr>
                <p:cNvPr id="13540" name="Group 1948"/>
                <p:cNvGrpSpPr>
                  <a:grpSpLocks/>
                </p:cNvGrpSpPr>
                <p:nvPr/>
              </p:nvGrpSpPr>
              <p:grpSpPr bwMode="auto">
                <a:xfrm rot="10800000">
                  <a:off x="1920" y="3600"/>
                  <a:ext cx="144" cy="96"/>
                  <a:chOff x="3216" y="2736"/>
                  <a:chExt cx="336" cy="96"/>
                </a:xfrm>
              </p:grpSpPr>
              <p:sp>
                <p:nvSpPr>
                  <p:cNvPr id="13542" name="Line 194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543" name="Line 195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541" name="Line 1951"/>
                <p:cNvSpPr>
                  <a:spLocks noChangeShapeType="1"/>
                </p:cNvSpPr>
                <p:nvPr/>
              </p:nvSpPr>
              <p:spPr bwMode="auto">
                <a:xfrm>
                  <a:off x="1920" y="3648"/>
                  <a:ext cx="14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72" name="Group 1952"/>
              <p:cNvGrpSpPr>
                <a:grpSpLocks/>
              </p:cNvGrpSpPr>
              <p:nvPr/>
            </p:nvGrpSpPr>
            <p:grpSpPr bwMode="auto">
              <a:xfrm>
                <a:off x="4944" y="720"/>
                <a:ext cx="144" cy="96"/>
                <a:chOff x="2112" y="3600"/>
                <a:chExt cx="144" cy="96"/>
              </a:xfrm>
            </p:grpSpPr>
            <p:grpSp>
              <p:nvGrpSpPr>
                <p:cNvPr id="13536" name="Group 1953"/>
                <p:cNvGrpSpPr>
                  <a:grpSpLocks/>
                </p:cNvGrpSpPr>
                <p:nvPr/>
              </p:nvGrpSpPr>
              <p:grpSpPr bwMode="auto">
                <a:xfrm rot="10800000">
                  <a:off x="2112" y="3600"/>
                  <a:ext cx="144" cy="96"/>
                  <a:chOff x="3216" y="2736"/>
                  <a:chExt cx="336" cy="96"/>
                </a:xfrm>
              </p:grpSpPr>
              <p:sp>
                <p:nvSpPr>
                  <p:cNvPr id="13538" name="Line 195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539" name="Line 195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537" name="Line 1956"/>
                <p:cNvSpPr>
                  <a:spLocks noChangeShapeType="1"/>
                </p:cNvSpPr>
                <p:nvPr/>
              </p:nvSpPr>
              <p:spPr bwMode="auto">
                <a:xfrm>
                  <a:off x="2112" y="3648"/>
                  <a:ext cx="14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73" name="Group 1957"/>
              <p:cNvGrpSpPr>
                <a:grpSpLocks/>
              </p:cNvGrpSpPr>
              <p:nvPr/>
            </p:nvGrpSpPr>
            <p:grpSpPr bwMode="auto">
              <a:xfrm>
                <a:off x="4800" y="720"/>
                <a:ext cx="144" cy="96"/>
                <a:chOff x="1920" y="3600"/>
                <a:chExt cx="144" cy="96"/>
              </a:xfrm>
            </p:grpSpPr>
            <p:grpSp>
              <p:nvGrpSpPr>
                <p:cNvPr id="13532" name="Group 1958"/>
                <p:cNvGrpSpPr>
                  <a:grpSpLocks/>
                </p:cNvGrpSpPr>
                <p:nvPr/>
              </p:nvGrpSpPr>
              <p:grpSpPr bwMode="auto">
                <a:xfrm rot="10800000">
                  <a:off x="1920" y="3600"/>
                  <a:ext cx="144" cy="96"/>
                  <a:chOff x="3216" y="2736"/>
                  <a:chExt cx="336" cy="96"/>
                </a:xfrm>
              </p:grpSpPr>
              <p:sp>
                <p:nvSpPr>
                  <p:cNvPr id="13534" name="Line 195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535" name="Line 196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533" name="Line 1961"/>
                <p:cNvSpPr>
                  <a:spLocks noChangeShapeType="1"/>
                </p:cNvSpPr>
                <p:nvPr/>
              </p:nvSpPr>
              <p:spPr bwMode="auto">
                <a:xfrm>
                  <a:off x="1920" y="3648"/>
                  <a:ext cx="14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74" name="Group 1962"/>
              <p:cNvGrpSpPr>
                <a:grpSpLocks/>
              </p:cNvGrpSpPr>
              <p:nvPr/>
            </p:nvGrpSpPr>
            <p:grpSpPr bwMode="auto">
              <a:xfrm>
                <a:off x="4320" y="720"/>
                <a:ext cx="96" cy="96"/>
                <a:chOff x="1920" y="3600"/>
                <a:chExt cx="144" cy="96"/>
              </a:xfrm>
            </p:grpSpPr>
            <p:grpSp>
              <p:nvGrpSpPr>
                <p:cNvPr id="13528" name="Group 1963"/>
                <p:cNvGrpSpPr>
                  <a:grpSpLocks/>
                </p:cNvGrpSpPr>
                <p:nvPr/>
              </p:nvGrpSpPr>
              <p:grpSpPr bwMode="auto">
                <a:xfrm rot="10800000">
                  <a:off x="1920" y="3600"/>
                  <a:ext cx="144" cy="96"/>
                  <a:chOff x="3216" y="2736"/>
                  <a:chExt cx="336" cy="96"/>
                </a:xfrm>
              </p:grpSpPr>
              <p:sp>
                <p:nvSpPr>
                  <p:cNvPr id="13530" name="Line 196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531" name="Line 196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529" name="Line 1966"/>
                <p:cNvSpPr>
                  <a:spLocks noChangeShapeType="1"/>
                </p:cNvSpPr>
                <p:nvPr/>
              </p:nvSpPr>
              <p:spPr bwMode="auto">
                <a:xfrm>
                  <a:off x="1920" y="3648"/>
                  <a:ext cx="14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75" name="Group 1967"/>
              <p:cNvGrpSpPr>
                <a:grpSpLocks/>
              </p:cNvGrpSpPr>
              <p:nvPr/>
            </p:nvGrpSpPr>
            <p:grpSpPr bwMode="auto">
              <a:xfrm>
                <a:off x="1392" y="720"/>
                <a:ext cx="96" cy="96"/>
                <a:chOff x="1920" y="3600"/>
                <a:chExt cx="144" cy="96"/>
              </a:xfrm>
            </p:grpSpPr>
            <p:grpSp>
              <p:nvGrpSpPr>
                <p:cNvPr id="13524" name="Group 1968"/>
                <p:cNvGrpSpPr>
                  <a:grpSpLocks/>
                </p:cNvGrpSpPr>
                <p:nvPr/>
              </p:nvGrpSpPr>
              <p:grpSpPr bwMode="auto">
                <a:xfrm rot="10800000">
                  <a:off x="1920" y="3600"/>
                  <a:ext cx="144" cy="96"/>
                  <a:chOff x="3216" y="2736"/>
                  <a:chExt cx="336" cy="96"/>
                </a:xfrm>
              </p:grpSpPr>
              <p:sp>
                <p:nvSpPr>
                  <p:cNvPr id="13526" name="Line 196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527" name="Line 197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525" name="Line 1971"/>
                <p:cNvSpPr>
                  <a:spLocks noChangeShapeType="1"/>
                </p:cNvSpPr>
                <p:nvPr/>
              </p:nvSpPr>
              <p:spPr bwMode="auto">
                <a:xfrm>
                  <a:off x="1920" y="3648"/>
                  <a:ext cx="14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76" name="Group 1972"/>
              <p:cNvGrpSpPr>
                <a:grpSpLocks/>
              </p:cNvGrpSpPr>
              <p:nvPr/>
            </p:nvGrpSpPr>
            <p:grpSpPr bwMode="auto">
              <a:xfrm>
                <a:off x="720" y="720"/>
                <a:ext cx="144" cy="96"/>
                <a:chOff x="1920" y="3600"/>
                <a:chExt cx="144" cy="96"/>
              </a:xfrm>
            </p:grpSpPr>
            <p:grpSp>
              <p:nvGrpSpPr>
                <p:cNvPr id="13520" name="Group 1973"/>
                <p:cNvGrpSpPr>
                  <a:grpSpLocks/>
                </p:cNvGrpSpPr>
                <p:nvPr/>
              </p:nvGrpSpPr>
              <p:grpSpPr bwMode="auto">
                <a:xfrm rot="10800000">
                  <a:off x="1920" y="3600"/>
                  <a:ext cx="144" cy="96"/>
                  <a:chOff x="3216" y="2736"/>
                  <a:chExt cx="336" cy="96"/>
                </a:xfrm>
              </p:grpSpPr>
              <p:sp>
                <p:nvSpPr>
                  <p:cNvPr id="13522" name="Line 197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523" name="Line 197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521" name="Line 1976"/>
                <p:cNvSpPr>
                  <a:spLocks noChangeShapeType="1"/>
                </p:cNvSpPr>
                <p:nvPr/>
              </p:nvSpPr>
              <p:spPr bwMode="auto">
                <a:xfrm>
                  <a:off x="1920" y="3648"/>
                  <a:ext cx="14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477" name="Group 1977"/>
              <p:cNvGrpSpPr>
                <a:grpSpLocks/>
              </p:cNvGrpSpPr>
              <p:nvPr/>
            </p:nvGrpSpPr>
            <p:grpSpPr bwMode="auto">
              <a:xfrm>
                <a:off x="864" y="720"/>
                <a:ext cx="144" cy="96"/>
                <a:chOff x="1920" y="3600"/>
                <a:chExt cx="144" cy="96"/>
              </a:xfrm>
            </p:grpSpPr>
            <p:grpSp>
              <p:nvGrpSpPr>
                <p:cNvPr id="13516" name="Group 1978"/>
                <p:cNvGrpSpPr>
                  <a:grpSpLocks/>
                </p:cNvGrpSpPr>
                <p:nvPr/>
              </p:nvGrpSpPr>
              <p:grpSpPr bwMode="auto">
                <a:xfrm rot="10800000">
                  <a:off x="1920" y="3600"/>
                  <a:ext cx="144" cy="96"/>
                  <a:chOff x="3216" y="2736"/>
                  <a:chExt cx="336" cy="96"/>
                </a:xfrm>
              </p:grpSpPr>
              <p:sp>
                <p:nvSpPr>
                  <p:cNvPr id="13518" name="Line 197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519" name="Line 198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517" name="Line 1981"/>
                <p:cNvSpPr>
                  <a:spLocks noChangeShapeType="1"/>
                </p:cNvSpPr>
                <p:nvPr/>
              </p:nvSpPr>
              <p:spPr bwMode="auto">
                <a:xfrm>
                  <a:off x="1920" y="3648"/>
                  <a:ext cx="14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478" name="Text Box 1982"/>
              <p:cNvSpPr txBox="1">
                <a:spLocks noChangeArrowheads="1"/>
              </p:cNvSpPr>
              <p:nvPr/>
            </p:nvSpPr>
            <p:spPr bwMode="auto">
              <a:xfrm>
                <a:off x="3936" y="3096"/>
                <a:ext cx="110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800" b="1" dirty="0">
                    <a:latin typeface="Arial" charset="0"/>
                  </a:rPr>
                  <a:t>Second Floor</a:t>
                </a:r>
              </a:p>
            </p:txBody>
          </p:sp>
          <p:sp>
            <p:nvSpPr>
              <p:cNvPr id="13479" name="Rectangle 1983"/>
              <p:cNvSpPr>
                <a:spLocks noChangeArrowheads="1"/>
              </p:cNvSpPr>
              <p:nvPr/>
            </p:nvSpPr>
            <p:spPr bwMode="auto">
              <a:xfrm>
                <a:off x="1008" y="1296"/>
                <a:ext cx="9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480" name="Text Box 1984"/>
              <p:cNvSpPr txBox="1">
                <a:spLocks noChangeArrowheads="1"/>
              </p:cNvSpPr>
              <p:nvPr/>
            </p:nvSpPr>
            <p:spPr bwMode="auto">
              <a:xfrm>
                <a:off x="864" y="1392"/>
                <a:ext cx="33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b="1" dirty="0">
                    <a:latin typeface="Arial" charset="0"/>
                  </a:rPr>
                  <a:t>Attic Hatch</a:t>
                </a:r>
              </a:p>
            </p:txBody>
          </p:sp>
          <p:sp>
            <p:nvSpPr>
              <p:cNvPr id="13481" name="Rectangle 1985"/>
              <p:cNvSpPr>
                <a:spLocks noChangeArrowheads="1"/>
              </p:cNvSpPr>
              <p:nvPr/>
            </p:nvSpPr>
            <p:spPr bwMode="auto">
              <a:xfrm>
                <a:off x="2016" y="1296"/>
                <a:ext cx="9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482" name="Text Box 1986"/>
              <p:cNvSpPr txBox="1">
                <a:spLocks noChangeArrowheads="1"/>
              </p:cNvSpPr>
              <p:nvPr/>
            </p:nvSpPr>
            <p:spPr bwMode="auto">
              <a:xfrm>
                <a:off x="2112" y="1296"/>
                <a:ext cx="33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Attic Hatch</a:t>
                </a:r>
              </a:p>
            </p:txBody>
          </p:sp>
          <p:sp>
            <p:nvSpPr>
              <p:cNvPr id="13483" name="Rectangle 1987"/>
              <p:cNvSpPr>
                <a:spLocks noChangeArrowheads="1"/>
              </p:cNvSpPr>
              <p:nvPr/>
            </p:nvSpPr>
            <p:spPr bwMode="auto">
              <a:xfrm>
                <a:off x="2832" y="1296"/>
                <a:ext cx="9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485" name="Rectangle 1989"/>
              <p:cNvSpPr>
                <a:spLocks noChangeArrowheads="1"/>
              </p:cNvSpPr>
              <p:nvPr/>
            </p:nvSpPr>
            <p:spPr bwMode="auto">
              <a:xfrm>
                <a:off x="3744" y="1296"/>
                <a:ext cx="9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486" name="Text Box 1990"/>
              <p:cNvSpPr txBox="1">
                <a:spLocks noChangeArrowheads="1"/>
              </p:cNvSpPr>
              <p:nvPr/>
            </p:nvSpPr>
            <p:spPr bwMode="auto">
              <a:xfrm>
                <a:off x="3600" y="1392"/>
                <a:ext cx="33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b="1" dirty="0">
                    <a:latin typeface="Arial" charset="0"/>
                  </a:rPr>
                  <a:t>Attic Hatch</a:t>
                </a:r>
              </a:p>
            </p:txBody>
          </p:sp>
          <p:sp>
            <p:nvSpPr>
              <p:cNvPr id="13487" name="Rectangle 1991"/>
              <p:cNvSpPr>
                <a:spLocks noChangeArrowheads="1"/>
              </p:cNvSpPr>
              <p:nvPr/>
            </p:nvSpPr>
            <p:spPr bwMode="auto">
              <a:xfrm>
                <a:off x="4752" y="1296"/>
                <a:ext cx="9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488" name="Text Box 1992"/>
              <p:cNvSpPr txBox="1">
                <a:spLocks noChangeArrowheads="1"/>
              </p:cNvSpPr>
              <p:nvPr/>
            </p:nvSpPr>
            <p:spPr bwMode="auto">
              <a:xfrm>
                <a:off x="4608" y="1392"/>
                <a:ext cx="33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b="1" dirty="0">
                    <a:latin typeface="Arial" charset="0"/>
                  </a:rPr>
                  <a:t>Attic Hatch</a:t>
                </a:r>
              </a:p>
            </p:txBody>
          </p:sp>
          <p:grpSp>
            <p:nvGrpSpPr>
              <p:cNvPr id="13489" name="Group 1993"/>
              <p:cNvGrpSpPr>
                <a:grpSpLocks/>
              </p:cNvGrpSpPr>
              <p:nvPr/>
            </p:nvGrpSpPr>
            <p:grpSpPr bwMode="auto">
              <a:xfrm>
                <a:off x="1728" y="1104"/>
                <a:ext cx="144" cy="144"/>
                <a:chOff x="2112" y="1632"/>
                <a:chExt cx="144" cy="144"/>
              </a:xfrm>
            </p:grpSpPr>
            <p:grpSp>
              <p:nvGrpSpPr>
                <p:cNvPr id="13512" name="Group 1994"/>
                <p:cNvGrpSpPr>
                  <a:grpSpLocks/>
                </p:cNvGrpSpPr>
                <p:nvPr/>
              </p:nvGrpSpPr>
              <p:grpSpPr bwMode="auto">
                <a:xfrm rot="10800000" flipV="1">
                  <a:off x="2112" y="1632"/>
                  <a:ext cx="144" cy="144"/>
                  <a:chOff x="1827" y="2496"/>
                  <a:chExt cx="93" cy="96"/>
                </a:xfrm>
              </p:grpSpPr>
              <p:sp>
                <p:nvSpPr>
                  <p:cNvPr id="13514" name="door"/>
                  <p:cNvSpPr>
                    <a:spLocks noEditPoints="1" noChangeArrowheads="1"/>
                  </p:cNvSpPr>
                  <p:nvPr/>
                </p:nvSpPr>
                <p:spPr bwMode="auto">
                  <a:xfrm rot="5400000" flipV="1">
                    <a:off x="1827" y="2496"/>
                    <a:ext cx="93" cy="93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2555 w 21600"/>
                      <a:gd name="T10" fmla="*/ 11148 h 21600"/>
                      <a:gd name="T11" fmla="*/ 13471 w 21600"/>
                      <a:gd name="T12" fmla="*/ 20206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>
                        <a:moveTo>
                          <a:pt x="21600" y="21600"/>
                        </a:moveTo>
                        <a:lnTo>
                          <a:pt x="6007" y="127"/>
                        </a:lnTo>
                        <a:lnTo>
                          <a:pt x="4665" y="2541"/>
                        </a:lnTo>
                        <a:lnTo>
                          <a:pt x="3579" y="5209"/>
                        </a:lnTo>
                        <a:lnTo>
                          <a:pt x="2492" y="8259"/>
                        </a:lnTo>
                        <a:lnTo>
                          <a:pt x="1598" y="11308"/>
                        </a:lnTo>
                        <a:lnTo>
                          <a:pt x="959" y="14739"/>
                        </a:lnTo>
                        <a:lnTo>
                          <a:pt x="383" y="18169"/>
                        </a:lnTo>
                        <a:lnTo>
                          <a:pt x="0" y="21600"/>
                        </a:lnTo>
                      </a:path>
                    </a:pathLst>
                  </a:custGeom>
                  <a:noFill/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515" name="Line 1996"/>
                  <p:cNvSpPr>
                    <a:spLocks noChangeShapeType="1"/>
                  </p:cNvSpPr>
                  <p:nvPr/>
                </p:nvSpPr>
                <p:spPr bwMode="auto">
                  <a:xfrm>
                    <a:off x="1920" y="2496"/>
                    <a:ext cx="0" cy="96"/>
                  </a:xfrm>
                  <a:prstGeom prst="line">
                    <a:avLst/>
                  </a:prstGeom>
                  <a:noFill/>
                  <a:ln w="158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3513" name="Line 1997"/>
                <p:cNvSpPr>
                  <a:spLocks noChangeShapeType="1"/>
                </p:cNvSpPr>
                <p:nvPr/>
              </p:nvSpPr>
              <p:spPr bwMode="auto">
                <a:xfrm>
                  <a:off x="2112" y="1632"/>
                  <a:ext cx="0" cy="144"/>
                </a:xfrm>
                <a:prstGeom prst="line">
                  <a:avLst/>
                </a:prstGeom>
                <a:noFill/>
                <a:ln w="317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490" name="Rectangle 1998"/>
              <p:cNvSpPr>
                <a:spLocks noChangeArrowheads="1"/>
              </p:cNvSpPr>
              <p:nvPr/>
            </p:nvSpPr>
            <p:spPr bwMode="auto">
              <a:xfrm>
                <a:off x="1002" y="1296"/>
                <a:ext cx="96" cy="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491" name="Text Box 1999"/>
              <p:cNvSpPr txBox="1">
                <a:spLocks noChangeArrowheads="1"/>
              </p:cNvSpPr>
              <p:nvPr/>
            </p:nvSpPr>
            <p:spPr bwMode="auto">
              <a:xfrm>
                <a:off x="858" y="1392"/>
                <a:ext cx="33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Attic Hatch</a:t>
                </a:r>
              </a:p>
            </p:txBody>
          </p:sp>
          <p:sp>
            <p:nvSpPr>
              <p:cNvPr id="13492" name="Text Box 2000"/>
              <p:cNvSpPr txBox="1">
                <a:spLocks noChangeArrowheads="1"/>
              </p:cNvSpPr>
              <p:nvPr/>
            </p:nvSpPr>
            <p:spPr bwMode="auto">
              <a:xfrm>
                <a:off x="144" y="1680"/>
                <a:ext cx="448" cy="216"/>
              </a:xfrm>
              <a:prstGeom prst="rect">
                <a:avLst/>
              </a:prstGeom>
              <a:solidFill>
                <a:srgbClr val="FFFF00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b="1" dirty="0"/>
                  <a:t>Side B</a:t>
                </a:r>
              </a:p>
            </p:txBody>
          </p:sp>
          <p:sp>
            <p:nvSpPr>
              <p:cNvPr id="13493" name="Text Box 2001"/>
              <p:cNvSpPr txBox="1">
                <a:spLocks noChangeArrowheads="1"/>
              </p:cNvSpPr>
              <p:nvPr/>
            </p:nvSpPr>
            <p:spPr bwMode="auto">
              <a:xfrm>
                <a:off x="5184" y="1680"/>
                <a:ext cx="454" cy="216"/>
              </a:xfrm>
              <a:prstGeom prst="rect">
                <a:avLst/>
              </a:prstGeom>
              <a:solidFill>
                <a:srgbClr val="FFFF00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b="1" dirty="0"/>
                  <a:t>Side D</a:t>
                </a:r>
              </a:p>
            </p:txBody>
          </p:sp>
          <p:sp>
            <p:nvSpPr>
              <p:cNvPr id="13494" name="Text Box 2002"/>
              <p:cNvSpPr txBox="1">
                <a:spLocks noChangeArrowheads="1"/>
              </p:cNvSpPr>
              <p:nvPr/>
            </p:nvSpPr>
            <p:spPr bwMode="auto">
              <a:xfrm>
                <a:off x="2832" y="192"/>
                <a:ext cx="454" cy="216"/>
              </a:xfrm>
              <a:prstGeom prst="rect">
                <a:avLst/>
              </a:prstGeom>
              <a:solidFill>
                <a:srgbClr val="FFFF00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b="1" dirty="0"/>
                  <a:t>Side C</a:t>
                </a:r>
              </a:p>
            </p:txBody>
          </p:sp>
          <p:sp>
            <p:nvSpPr>
              <p:cNvPr id="13495" name="Text Box 2003"/>
              <p:cNvSpPr txBox="1">
                <a:spLocks noChangeArrowheads="1"/>
              </p:cNvSpPr>
              <p:nvPr/>
            </p:nvSpPr>
            <p:spPr bwMode="auto">
              <a:xfrm>
                <a:off x="2784" y="2880"/>
                <a:ext cx="454" cy="216"/>
              </a:xfrm>
              <a:prstGeom prst="rect">
                <a:avLst/>
              </a:prstGeom>
              <a:solidFill>
                <a:srgbClr val="FFFF00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b="1" dirty="0"/>
                  <a:t>Side A</a:t>
                </a:r>
              </a:p>
            </p:txBody>
          </p:sp>
          <p:sp>
            <p:nvSpPr>
              <p:cNvPr id="13497" name="Rectangle 2005"/>
              <p:cNvSpPr>
                <a:spLocks noChangeArrowheads="1"/>
              </p:cNvSpPr>
              <p:nvPr/>
            </p:nvSpPr>
            <p:spPr bwMode="auto">
              <a:xfrm>
                <a:off x="1824" y="1728"/>
                <a:ext cx="451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800" b="1" dirty="0">
                    <a:latin typeface="Arial" charset="0"/>
                  </a:rPr>
                  <a:t>Bedroom 2</a:t>
                </a:r>
              </a:p>
            </p:txBody>
          </p:sp>
          <p:sp>
            <p:nvSpPr>
              <p:cNvPr id="13498" name="Rectangle 2006"/>
              <p:cNvSpPr>
                <a:spLocks noChangeArrowheads="1"/>
              </p:cNvSpPr>
              <p:nvPr/>
            </p:nvSpPr>
            <p:spPr bwMode="auto">
              <a:xfrm>
                <a:off x="1824" y="1008"/>
                <a:ext cx="451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800" b="1" dirty="0">
                    <a:latin typeface="Arial" charset="0"/>
                  </a:rPr>
                  <a:t>Bedroom 3</a:t>
                </a:r>
              </a:p>
            </p:txBody>
          </p:sp>
          <p:sp>
            <p:nvSpPr>
              <p:cNvPr id="13499" name="Rectangle 2007"/>
              <p:cNvSpPr>
                <a:spLocks noChangeArrowheads="1"/>
              </p:cNvSpPr>
              <p:nvPr/>
            </p:nvSpPr>
            <p:spPr bwMode="auto">
              <a:xfrm>
                <a:off x="2640" y="1008"/>
                <a:ext cx="451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800" b="1" dirty="0">
                    <a:latin typeface="Arial" charset="0"/>
                  </a:rPr>
                  <a:t>Bedroom 3</a:t>
                </a:r>
              </a:p>
            </p:txBody>
          </p:sp>
          <p:sp>
            <p:nvSpPr>
              <p:cNvPr id="13500" name="Rectangle 2008"/>
              <p:cNvSpPr>
                <a:spLocks noChangeArrowheads="1"/>
              </p:cNvSpPr>
              <p:nvPr/>
            </p:nvSpPr>
            <p:spPr bwMode="auto">
              <a:xfrm>
                <a:off x="2592" y="2544"/>
                <a:ext cx="640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800" b="1" dirty="0">
                    <a:latin typeface="Arial" charset="0"/>
                  </a:rPr>
                  <a:t>Master Bedroom </a:t>
                </a:r>
              </a:p>
            </p:txBody>
          </p:sp>
          <p:sp>
            <p:nvSpPr>
              <p:cNvPr id="13501" name="Rectangle 2009"/>
              <p:cNvSpPr>
                <a:spLocks noChangeArrowheads="1"/>
              </p:cNvSpPr>
              <p:nvPr/>
            </p:nvSpPr>
            <p:spPr bwMode="auto">
              <a:xfrm>
                <a:off x="1728" y="2544"/>
                <a:ext cx="640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800" b="1" dirty="0">
                    <a:latin typeface="Arial" charset="0"/>
                  </a:rPr>
                  <a:t>Master Bedroom </a:t>
                </a:r>
              </a:p>
            </p:txBody>
          </p:sp>
          <p:sp>
            <p:nvSpPr>
              <p:cNvPr id="13502" name="Rectangle 2010"/>
              <p:cNvSpPr>
                <a:spLocks noChangeArrowheads="1"/>
              </p:cNvSpPr>
              <p:nvPr/>
            </p:nvSpPr>
            <p:spPr bwMode="auto">
              <a:xfrm>
                <a:off x="3456" y="2544"/>
                <a:ext cx="640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800" b="1" dirty="0">
                    <a:latin typeface="Arial" charset="0"/>
                  </a:rPr>
                  <a:t>Master Bedroom </a:t>
                </a:r>
              </a:p>
            </p:txBody>
          </p:sp>
          <p:sp>
            <p:nvSpPr>
              <p:cNvPr id="13503" name="Rectangle 2011"/>
              <p:cNvSpPr>
                <a:spLocks noChangeArrowheads="1"/>
              </p:cNvSpPr>
              <p:nvPr/>
            </p:nvSpPr>
            <p:spPr bwMode="auto">
              <a:xfrm>
                <a:off x="4368" y="2544"/>
                <a:ext cx="640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800" b="1" dirty="0">
                    <a:latin typeface="Arial" charset="0"/>
                  </a:rPr>
                  <a:t>Master Bedroom </a:t>
                </a:r>
              </a:p>
            </p:txBody>
          </p:sp>
          <p:sp>
            <p:nvSpPr>
              <p:cNvPr id="13504" name="Rectangle 2012"/>
              <p:cNvSpPr>
                <a:spLocks noChangeArrowheads="1"/>
              </p:cNvSpPr>
              <p:nvPr/>
            </p:nvSpPr>
            <p:spPr bwMode="auto">
              <a:xfrm>
                <a:off x="768" y="2544"/>
                <a:ext cx="640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800" b="1" dirty="0">
                    <a:latin typeface="Arial" charset="0"/>
                  </a:rPr>
                  <a:t>Master Bedroom </a:t>
                </a:r>
              </a:p>
            </p:txBody>
          </p:sp>
          <p:sp>
            <p:nvSpPr>
              <p:cNvPr id="13505" name="Rectangle 2013"/>
              <p:cNvSpPr>
                <a:spLocks noChangeArrowheads="1"/>
              </p:cNvSpPr>
              <p:nvPr/>
            </p:nvSpPr>
            <p:spPr bwMode="auto">
              <a:xfrm>
                <a:off x="816" y="1632"/>
                <a:ext cx="451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800" b="1" dirty="0">
                    <a:latin typeface="Arial" charset="0"/>
                  </a:rPr>
                  <a:t>Bedroom 2</a:t>
                </a:r>
              </a:p>
            </p:txBody>
          </p:sp>
          <p:sp>
            <p:nvSpPr>
              <p:cNvPr id="13506" name="Rectangle 2014"/>
              <p:cNvSpPr>
                <a:spLocks noChangeArrowheads="1"/>
              </p:cNvSpPr>
              <p:nvPr/>
            </p:nvSpPr>
            <p:spPr bwMode="auto">
              <a:xfrm>
                <a:off x="3552" y="1632"/>
                <a:ext cx="451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800" b="1" dirty="0">
                    <a:latin typeface="Arial" charset="0"/>
                  </a:rPr>
                  <a:t>Bedroom 2</a:t>
                </a:r>
              </a:p>
            </p:txBody>
          </p:sp>
          <p:sp>
            <p:nvSpPr>
              <p:cNvPr id="13507" name="Rectangle 2015"/>
              <p:cNvSpPr>
                <a:spLocks noChangeArrowheads="1"/>
              </p:cNvSpPr>
              <p:nvPr/>
            </p:nvSpPr>
            <p:spPr bwMode="auto">
              <a:xfrm>
                <a:off x="4464" y="1632"/>
                <a:ext cx="451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800" b="1" dirty="0">
                    <a:latin typeface="Arial" charset="0"/>
                  </a:rPr>
                  <a:t>Bedroom 2</a:t>
                </a:r>
              </a:p>
            </p:txBody>
          </p:sp>
          <p:sp>
            <p:nvSpPr>
              <p:cNvPr id="13508" name="Rectangle 2016"/>
              <p:cNvSpPr>
                <a:spLocks noChangeArrowheads="1"/>
              </p:cNvSpPr>
              <p:nvPr/>
            </p:nvSpPr>
            <p:spPr bwMode="auto">
              <a:xfrm>
                <a:off x="816" y="1008"/>
                <a:ext cx="451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800" b="1" dirty="0">
                    <a:latin typeface="Arial" charset="0"/>
                  </a:rPr>
                  <a:t>Bedroom 3</a:t>
                </a:r>
              </a:p>
            </p:txBody>
          </p:sp>
          <p:sp>
            <p:nvSpPr>
              <p:cNvPr id="13509" name="Rectangle 2017"/>
              <p:cNvSpPr>
                <a:spLocks noChangeArrowheads="1"/>
              </p:cNvSpPr>
              <p:nvPr/>
            </p:nvSpPr>
            <p:spPr bwMode="auto">
              <a:xfrm>
                <a:off x="3552" y="1008"/>
                <a:ext cx="451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800" b="1" dirty="0">
                    <a:latin typeface="Arial" charset="0"/>
                  </a:rPr>
                  <a:t>Bedroom 3</a:t>
                </a:r>
              </a:p>
            </p:txBody>
          </p:sp>
          <p:sp>
            <p:nvSpPr>
              <p:cNvPr id="13510" name="Rectangle 2018"/>
              <p:cNvSpPr>
                <a:spLocks noChangeArrowheads="1"/>
              </p:cNvSpPr>
              <p:nvPr/>
            </p:nvSpPr>
            <p:spPr bwMode="auto">
              <a:xfrm>
                <a:off x="4512" y="1008"/>
                <a:ext cx="451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800" b="1" dirty="0">
                    <a:latin typeface="Arial" charset="0"/>
                  </a:rPr>
                  <a:t>Bedroom 3</a:t>
                </a:r>
              </a:p>
            </p:txBody>
          </p:sp>
          <p:sp>
            <p:nvSpPr>
              <p:cNvPr id="13511" name="Oval 2019"/>
              <p:cNvSpPr>
                <a:spLocks noChangeArrowheads="1"/>
              </p:cNvSpPr>
              <p:nvPr/>
            </p:nvSpPr>
            <p:spPr bwMode="auto">
              <a:xfrm>
                <a:off x="2784" y="1392"/>
                <a:ext cx="336" cy="33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13320" name="Oval 1518"/>
            <p:cNvSpPr>
              <a:spLocks noChangeArrowheads="1"/>
            </p:cNvSpPr>
            <p:nvPr/>
          </p:nvSpPr>
          <p:spPr bwMode="auto">
            <a:xfrm>
              <a:off x="2592" y="1200"/>
              <a:ext cx="720" cy="72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502" name="Text Box 5"/>
          <p:cNvSpPr txBox="1">
            <a:spLocks noChangeArrowheads="1"/>
          </p:cNvSpPr>
          <p:nvPr/>
        </p:nvSpPr>
        <p:spPr bwMode="auto">
          <a:xfrm>
            <a:off x="5594350" y="5637439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#2</a:t>
            </a:r>
          </a:p>
        </p:txBody>
      </p:sp>
      <p:sp>
        <p:nvSpPr>
          <p:cNvPr id="503" name="Text Box 1988"/>
          <p:cNvSpPr txBox="1">
            <a:spLocks noChangeArrowheads="1"/>
          </p:cNvSpPr>
          <p:nvPr/>
        </p:nvSpPr>
        <p:spPr bwMode="auto">
          <a:xfrm>
            <a:off x="4038600" y="2057400"/>
            <a:ext cx="53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" b="1" dirty="0">
                <a:latin typeface="Arial" charset="0"/>
              </a:rPr>
              <a:t>Attic Hatch</a:t>
            </a:r>
          </a:p>
        </p:txBody>
      </p:sp>
      <p:sp>
        <p:nvSpPr>
          <p:cNvPr id="504" name="Rectangle 2004"/>
          <p:cNvSpPr>
            <a:spLocks noChangeArrowheads="1"/>
          </p:cNvSpPr>
          <p:nvPr/>
        </p:nvSpPr>
        <p:spPr bwMode="auto">
          <a:xfrm>
            <a:off x="4267200" y="2743200"/>
            <a:ext cx="7159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Arial" charset="0"/>
              </a:rPr>
              <a:t>Bedroom 2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1F85A193-E31D-43A7-8713-9587F447ADB2}" type="slidenum">
              <a:rPr lang="en-US"/>
              <a:pPr>
                <a:defRPr/>
              </a:pPr>
              <a:t>32</a:t>
            </a:fld>
            <a:endParaRPr lang="en-US" dirty="0"/>
          </a:p>
        </p:txBody>
      </p:sp>
      <p:sp>
        <p:nvSpPr>
          <p:cNvPr id="70659" name="Rectangle 100"/>
          <p:cNvSpPr>
            <a:spLocks noChangeArrowheads="1"/>
          </p:cNvSpPr>
          <p:nvPr/>
        </p:nvSpPr>
        <p:spPr bwMode="auto">
          <a:xfrm>
            <a:off x="0" y="-76200"/>
            <a:ext cx="9144000" cy="64087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70660" name="Group 101"/>
          <p:cNvGrpSpPr>
            <a:grpSpLocks/>
          </p:cNvGrpSpPr>
          <p:nvPr/>
        </p:nvGrpSpPr>
        <p:grpSpPr bwMode="auto">
          <a:xfrm>
            <a:off x="228600" y="762000"/>
            <a:ext cx="8721725" cy="4786313"/>
            <a:chOff x="144" y="816"/>
            <a:chExt cx="5494" cy="3015"/>
          </a:xfrm>
        </p:grpSpPr>
        <p:sp>
          <p:nvSpPr>
            <p:cNvPr id="70661" name="Line 2"/>
            <p:cNvSpPr>
              <a:spLocks noChangeShapeType="1"/>
            </p:cNvSpPr>
            <p:nvPr/>
          </p:nvSpPr>
          <p:spPr bwMode="auto">
            <a:xfrm>
              <a:off x="624" y="3312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662" name="Line 3"/>
            <p:cNvSpPr>
              <a:spLocks noChangeShapeType="1"/>
            </p:cNvSpPr>
            <p:nvPr/>
          </p:nvSpPr>
          <p:spPr bwMode="auto">
            <a:xfrm>
              <a:off x="624" y="1296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663" name="Line 4"/>
            <p:cNvSpPr>
              <a:spLocks noChangeShapeType="1"/>
            </p:cNvSpPr>
            <p:nvPr/>
          </p:nvSpPr>
          <p:spPr bwMode="auto">
            <a:xfrm>
              <a:off x="62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664" name="Line 5"/>
            <p:cNvSpPr>
              <a:spLocks noChangeShapeType="1"/>
            </p:cNvSpPr>
            <p:nvPr/>
          </p:nvSpPr>
          <p:spPr bwMode="auto">
            <a:xfrm>
              <a:off x="518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665" name="Line 6"/>
            <p:cNvSpPr>
              <a:spLocks noChangeShapeType="1"/>
            </p:cNvSpPr>
            <p:nvPr/>
          </p:nvSpPr>
          <p:spPr bwMode="auto">
            <a:xfrm>
              <a:off x="3360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666" name="Line 7"/>
            <p:cNvSpPr>
              <a:spLocks noChangeShapeType="1"/>
            </p:cNvSpPr>
            <p:nvPr/>
          </p:nvSpPr>
          <p:spPr bwMode="auto">
            <a:xfrm>
              <a:off x="2448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667" name="Line 8"/>
            <p:cNvSpPr>
              <a:spLocks noChangeShapeType="1"/>
            </p:cNvSpPr>
            <p:nvPr/>
          </p:nvSpPr>
          <p:spPr bwMode="auto">
            <a:xfrm>
              <a:off x="4272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668" name="Line 9"/>
            <p:cNvSpPr>
              <a:spLocks noChangeShapeType="1"/>
            </p:cNvSpPr>
            <p:nvPr/>
          </p:nvSpPr>
          <p:spPr bwMode="auto">
            <a:xfrm>
              <a:off x="1536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0669" name="Group 10"/>
            <p:cNvGrpSpPr>
              <a:grpSpLocks/>
            </p:cNvGrpSpPr>
            <p:nvPr/>
          </p:nvGrpSpPr>
          <p:grpSpPr bwMode="auto">
            <a:xfrm>
              <a:off x="1392" y="2640"/>
              <a:ext cx="144" cy="336"/>
              <a:chOff x="4560" y="3312"/>
              <a:chExt cx="144" cy="336"/>
            </a:xfrm>
          </p:grpSpPr>
          <p:sp>
            <p:nvSpPr>
              <p:cNvPr id="70752" name="Rectangle 11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0753" name="Line 12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54" name="Line 13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55" name="Line 14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56" name="Line 15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57" name="Line 16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58" name="Line 17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0670" name="Group 18"/>
            <p:cNvGrpSpPr>
              <a:grpSpLocks/>
            </p:cNvGrpSpPr>
            <p:nvPr/>
          </p:nvGrpSpPr>
          <p:grpSpPr bwMode="auto">
            <a:xfrm>
              <a:off x="1536" y="2640"/>
              <a:ext cx="144" cy="336"/>
              <a:chOff x="4560" y="3312"/>
              <a:chExt cx="144" cy="336"/>
            </a:xfrm>
          </p:grpSpPr>
          <p:sp>
            <p:nvSpPr>
              <p:cNvPr id="70745" name="Rectangle 19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0746" name="Line 20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47" name="Line 21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48" name="Line 22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49" name="Line 23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50" name="Line 24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51" name="Line 25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0671" name="Text Box 26"/>
            <p:cNvSpPr txBox="1">
              <a:spLocks noChangeArrowheads="1"/>
            </p:cNvSpPr>
            <p:nvPr/>
          </p:nvSpPr>
          <p:spPr bwMode="auto">
            <a:xfrm>
              <a:off x="2736" y="3024"/>
              <a:ext cx="6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</a:t>
              </a:r>
              <a:br>
                <a:rPr lang="en-US" sz="1200" b="1" dirty="0">
                  <a:latin typeface="Arial" charset="0"/>
                </a:rPr>
              </a:br>
              <a:r>
                <a:rPr lang="en-US" sz="1200" b="1" dirty="0">
                  <a:latin typeface="Arial" charset="0"/>
                </a:rPr>
                <a:t>1st Floor</a:t>
              </a:r>
            </a:p>
          </p:txBody>
        </p:sp>
        <p:grpSp>
          <p:nvGrpSpPr>
            <p:cNvPr id="70672" name="Group 27"/>
            <p:cNvGrpSpPr>
              <a:grpSpLocks/>
            </p:cNvGrpSpPr>
            <p:nvPr/>
          </p:nvGrpSpPr>
          <p:grpSpPr bwMode="auto">
            <a:xfrm>
              <a:off x="4128" y="2640"/>
              <a:ext cx="144" cy="336"/>
              <a:chOff x="4560" y="3312"/>
              <a:chExt cx="144" cy="336"/>
            </a:xfrm>
          </p:grpSpPr>
          <p:sp>
            <p:nvSpPr>
              <p:cNvPr id="70738" name="Rectangle 28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0739" name="Line 29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40" name="Line 30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41" name="Line 31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42" name="Line 32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43" name="Line 33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44" name="Line 34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0673" name="Text Box 35"/>
            <p:cNvSpPr txBox="1">
              <a:spLocks noChangeArrowheads="1"/>
            </p:cNvSpPr>
            <p:nvPr/>
          </p:nvSpPr>
          <p:spPr bwMode="auto">
            <a:xfrm>
              <a:off x="3648" y="3024"/>
              <a:ext cx="6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</a:t>
              </a:r>
              <a:br>
                <a:rPr lang="en-US" sz="1200" b="1" dirty="0">
                  <a:latin typeface="Arial" charset="0"/>
                </a:rPr>
              </a:br>
              <a:r>
                <a:rPr lang="en-US" sz="1200" b="1" dirty="0">
                  <a:latin typeface="Arial" charset="0"/>
                </a:rPr>
                <a:t>1st Floor</a:t>
              </a:r>
            </a:p>
          </p:txBody>
        </p:sp>
        <p:grpSp>
          <p:nvGrpSpPr>
            <p:cNvPr id="70674" name="Group 36"/>
            <p:cNvGrpSpPr>
              <a:grpSpLocks/>
            </p:cNvGrpSpPr>
            <p:nvPr/>
          </p:nvGrpSpPr>
          <p:grpSpPr bwMode="auto">
            <a:xfrm>
              <a:off x="4272" y="2640"/>
              <a:ext cx="144" cy="336"/>
              <a:chOff x="4560" y="3312"/>
              <a:chExt cx="144" cy="336"/>
            </a:xfrm>
          </p:grpSpPr>
          <p:sp>
            <p:nvSpPr>
              <p:cNvPr id="70731" name="Rectangle 37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0732" name="Line 38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33" name="Line 39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34" name="Line 40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35" name="Line 41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36" name="Line 42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37" name="Line 43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0675" name="Group 44"/>
            <p:cNvGrpSpPr>
              <a:grpSpLocks/>
            </p:cNvGrpSpPr>
            <p:nvPr/>
          </p:nvGrpSpPr>
          <p:grpSpPr bwMode="auto">
            <a:xfrm>
              <a:off x="3216" y="2640"/>
              <a:ext cx="144" cy="336"/>
              <a:chOff x="4560" y="3312"/>
              <a:chExt cx="144" cy="336"/>
            </a:xfrm>
          </p:grpSpPr>
          <p:sp>
            <p:nvSpPr>
              <p:cNvPr id="70724" name="Rectangle 45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0725" name="Line 46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26" name="Line 47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27" name="Line 48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28" name="Line 49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29" name="Line 50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30" name="Line 51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0676" name="Text Box 52"/>
            <p:cNvSpPr txBox="1">
              <a:spLocks noChangeArrowheads="1"/>
            </p:cNvSpPr>
            <p:nvPr/>
          </p:nvSpPr>
          <p:spPr bwMode="auto">
            <a:xfrm>
              <a:off x="4224" y="3024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sp>
          <p:nvSpPr>
            <p:cNvPr id="70677" name="Text Box 53"/>
            <p:cNvSpPr txBox="1">
              <a:spLocks noChangeArrowheads="1"/>
            </p:cNvSpPr>
            <p:nvPr/>
          </p:nvSpPr>
          <p:spPr bwMode="auto">
            <a:xfrm>
              <a:off x="1056" y="3024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sp>
          <p:nvSpPr>
            <p:cNvPr id="70678" name="Text Box 54"/>
            <p:cNvSpPr txBox="1">
              <a:spLocks noChangeArrowheads="1"/>
            </p:cNvSpPr>
            <p:nvPr/>
          </p:nvSpPr>
          <p:spPr bwMode="auto">
            <a:xfrm>
              <a:off x="1488" y="3024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grpSp>
          <p:nvGrpSpPr>
            <p:cNvPr id="70679" name="Group 55"/>
            <p:cNvGrpSpPr>
              <a:grpSpLocks/>
            </p:cNvGrpSpPr>
            <p:nvPr/>
          </p:nvGrpSpPr>
          <p:grpSpPr bwMode="auto">
            <a:xfrm>
              <a:off x="4224" y="1296"/>
              <a:ext cx="240" cy="155"/>
              <a:chOff x="4368" y="1584"/>
              <a:chExt cx="240" cy="155"/>
            </a:xfrm>
          </p:grpSpPr>
          <p:sp>
            <p:nvSpPr>
              <p:cNvPr id="70719" name="Text Box 56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0720" name="Rectangle 57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0721" name="Group 58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70722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0723" name="Line 60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70680" name="Text Box 61"/>
            <p:cNvSpPr txBox="1">
              <a:spLocks noChangeArrowheads="1"/>
            </p:cNvSpPr>
            <p:nvPr/>
          </p:nvSpPr>
          <p:spPr bwMode="auto">
            <a:xfrm>
              <a:off x="1728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70681" name="Text Box 62"/>
            <p:cNvSpPr txBox="1">
              <a:spLocks noChangeArrowheads="1"/>
            </p:cNvSpPr>
            <p:nvPr/>
          </p:nvSpPr>
          <p:spPr bwMode="auto">
            <a:xfrm>
              <a:off x="3936" y="3600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Basement</a:t>
              </a:r>
            </a:p>
          </p:txBody>
        </p:sp>
        <p:sp>
          <p:nvSpPr>
            <p:cNvPr id="70682" name="Rectangle 63"/>
            <p:cNvSpPr>
              <a:spLocks noChangeArrowheads="1"/>
            </p:cNvSpPr>
            <p:nvPr/>
          </p:nvSpPr>
          <p:spPr bwMode="auto">
            <a:xfrm rot="10800000">
              <a:off x="3504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0683" name="Group 64"/>
            <p:cNvGrpSpPr>
              <a:grpSpLocks/>
            </p:cNvGrpSpPr>
            <p:nvPr/>
          </p:nvGrpSpPr>
          <p:grpSpPr bwMode="auto">
            <a:xfrm>
              <a:off x="3312" y="1296"/>
              <a:ext cx="240" cy="155"/>
              <a:chOff x="4368" y="1584"/>
              <a:chExt cx="240" cy="155"/>
            </a:xfrm>
          </p:grpSpPr>
          <p:sp>
            <p:nvSpPr>
              <p:cNvPr id="70714" name="Text Box 65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0715" name="Rectangle 66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0716" name="Group 67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70717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0718" name="Line 69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0684" name="Group 70"/>
            <p:cNvGrpSpPr>
              <a:grpSpLocks/>
            </p:cNvGrpSpPr>
            <p:nvPr/>
          </p:nvGrpSpPr>
          <p:grpSpPr bwMode="auto">
            <a:xfrm>
              <a:off x="2400" y="1296"/>
              <a:ext cx="240" cy="155"/>
              <a:chOff x="4368" y="1584"/>
              <a:chExt cx="240" cy="155"/>
            </a:xfrm>
          </p:grpSpPr>
          <p:sp>
            <p:nvSpPr>
              <p:cNvPr id="70709" name="Text Box 71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0710" name="Rectangle 72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0711" name="Group 73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70712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0713" name="Line 75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0685" name="Group 76"/>
            <p:cNvGrpSpPr>
              <a:grpSpLocks/>
            </p:cNvGrpSpPr>
            <p:nvPr/>
          </p:nvGrpSpPr>
          <p:grpSpPr bwMode="auto">
            <a:xfrm>
              <a:off x="1488" y="1296"/>
              <a:ext cx="240" cy="155"/>
              <a:chOff x="4368" y="1584"/>
              <a:chExt cx="240" cy="155"/>
            </a:xfrm>
          </p:grpSpPr>
          <p:sp>
            <p:nvSpPr>
              <p:cNvPr id="70704" name="Text Box 77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0705" name="Rectangle 78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0706" name="Group 79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70707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0708" name="Line 81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0686" name="Group 82"/>
            <p:cNvGrpSpPr>
              <a:grpSpLocks/>
            </p:cNvGrpSpPr>
            <p:nvPr/>
          </p:nvGrpSpPr>
          <p:grpSpPr bwMode="auto">
            <a:xfrm>
              <a:off x="576" y="1296"/>
              <a:ext cx="240" cy="155"/>
              <a:chOff x="4368" y="1584"/>
              <a:chExt cx="240" cy="155"/>
            </a:xfrm>
          </p:grpSpPr>
          <p:sp>
            <p:nvSpPr>
              <p:cNvPr id="70699" name="Text Box 83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0700" name="Rectangle 84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0701" name="Group 85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70702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0703" name="Line 87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70687" name="Rectangle 88"/>
            <p:cNvSpPr>
              <a:spLocks noChangeArrowheads="1"/>
            </p:cNvSpPr>
            <p:nvPr/>
          </p:nvSpPr>
          <p:spPr bwMode="auto">
            <a:xfrm rot="10800000">
              <a:off x="4416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0688" name="Rectangle 89"/>
            <p:cNvSpPr>
              <a:spLocks noChangeArrowheads="1"/>
            </p:cNvSpPr>
            <p:nvPr/>
          </p:nvSpPr>
          <p:spPr bwMode="auto">
            <a:xfrm rot="10800000">
              <a:off x="2592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0689" name="Rectangle 90"/>
            <p:cNvSpPr>
              <a:spLocks noChangeArrowheads="1"/>
            </p:cNvSpPr>
            <p:nvPr/>
          </p:nvSpPr>
          <p:spPr bwMode="auto">
            <a:xfrm rot="10800000">
              <a:off x="1680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0690" name="Rectangle 91"/>
            <p:cNvSpPr>
              <a:spLocks noChangeArrowheads="1"/>
            </p:cNvSpPr>
            <p:nvPr/>
          </p:nvSpPr>
          <p:spPr bwMode="auto">
            <a:xfrm rot="10800000">
              <a:off x="768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0691" name="Text Box 92"/>
            <p:cNvSpPr txBox="1">
              <a:spLocks noChangeArrowheads="1"/>
            </p:cNvSpPr>
            <p:nvPr/>
          </p:nvSpPr>
          <p:spPr bwMode="auto">
            <a:xfrm>
              <a:off x="816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70692" name="Text Box 93"/>
            <p:cNvSpPr txBox="1">
              <a:spLocks noChangeArrowheads="1"/>
            </p:cNvSpPr>
            <p:nvPr/>
          </p:nvSpPr>
          <p:spPr bwMode="auto">
            <a:xfrm>
              <a:off x="2640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70693" name="Text Box 94"/>
            <p:cNvSpPr txBox="1">
              <a:spLocks noChangeArrowheads="1"/>
            </p:cNvSpPr>
            <p:nvPr/>
          </p:nvSpPr>
          <p:spPr bwMode="auto">
            <a:xfrm>
              <a:off x="3552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70694" name="Text Box 95"/>
            <p:cNvSpPr txBox="1">
              <a:spLocks noChangeArrowheads="1"/>
            </p:cNvSpPr>
            <p:nvPr/>
          </p:nvSpPr>
          <p:spPr bwMode="auto">
            <a:xfrm>
              <a:off x="4464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70695" name="Text Box 96"/>
            <p:cNvSpPr txBox="1">
              <a:spLocks noChangeArrowheads="1"/>
            </p:cNvSpPr>
            <p:nvPr/>
          </p:nvSpPr>
          <p:spPr bwMode="auto">
            <a:xfrm>
              <a:off x="5184" y="216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70696" name="Text Box 97"/>
            <p:cNvSpPr txBox="1">
              <a:spLocks noChangeArrowheads="1"/>
            </p:cNvSpPr>
            <p:nvPr/>
          </p:nvSpPr>
          <p:spPr bwMode="auto">
            <a:xfrm>
              <a:off x="2688" y="81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70697" name="Text Box 98"/>
            <p:cNvSpPr txBox="1">
              <a:spLocks noChangeArrowheads="1"/>
            </p:cNvSpPr>
            <p:nvPr/>
          </p:nvSpPr>
          <p:spPr bwMode="auto">
            <a:xfrm>
              <a:off x="144" y="2160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70698" name="Text Box 99"/>
            <p:cNvSpPr txBox="1">
              <a:spLocks noChangeArrowheads="1"/>
            </p:cNvSpPr>
            <p:nvPr/>
          </p:nvSpPr>
          <p:spPr bwMode="auto">
            <a:xfrm>
              <a:off x="2688" y="355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20CF2A29-839A-4AC2-93F4-E15BE3E7BE63}" type="slidenum">
              <a:rPr lang="en-US"/>
              <a:pPr>
                <a:defRPr/>
              </a:pPr>
              <a:t>33</a:t>
            </a:fld>
            <a:endParaRPr lang="en-US" dirty="0"/>
          </a:p>
        </p:txBody>
      </p:sp>
      <p:sp>
        <p:nvSpPr>
          <p:cNvPr id="71683" name="Rectangle 25"/>
          <p:cNvSpPr>
            <a:spLocks noChangeArrowheads="1"/>
          </p:cNvSpPr>
          <p:nvPr/>
        </p:nvSpPr>
        <p:spPr bwMode="auto">
          <a:xfrm>
            <a:off x="0" y="-76200"/>
            <a:ext cx="9144000" cy="64087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71684" name="Group 26"/>
          <p:cNvGrpSpPr>
            <a:grpSpLocks/>
          </p:cNvGrpSpPr>
          <p:nvPr/>
        </p:nvGrpSpPr>
        <p:grpSpPr bwMode="auto">
          <a:xfrm>
            <a:off x="228600" y="838200"/>
            <a:ext cx="8721725" cy="4786313"/>
            <a:chOff x="144" y="816"/>
            <a:chExt cx="5494" cy="3015"/>
          </a:xfrm>
        </p:grpSpPr>
        <p:sp>
          <p:nvSpPr>
            <p:cNvPr id="71685" name="Line 2"/>
            <p:cNvSpPr>
              <a:spLocks noChangeShapeType="1"/>
            </p:cNvSpPr>
            <p:nvPr/>
          </p:nvSpPr>
          <p:spPr bwMode="auto">
            <a:xfrm>
              <a:off x="624" y="3312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86" name="Line 3"/>
            <p:cNvSpPr>
              <a:spLocks noChangeShapeType="1"/>
            </p:cNvSpPr>
            <p:nvPr/>
          </p:nvSpPr>
          <p:spPr bwMode="auto">
            <a:xfrm>
              <a:off x="624" y="1296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87" name="Line 4"/>
            <p:cNvSpPr>
              <a:spLocks noChangeShapeType="1"/>
            </p:cNvSpPr>
            <p:nvPr/>
          </p:nvSpPr>
          <p:spPr bwMode="auto">
            <a:xfrm>
              <a:off x="62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88" name="Line 5"/>
            <p:cNvSpPr>
              <a:spLocks noChangeShapeType="1"/>
            </p:cNvSpPr>
            <p:nvPr/>
          </p:nvSpPr>
          <p:spPr bwMode="auto">
            <a:xfrm>
              <a:off x="518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89" name="Line 6"/>
            <p:cNvSpPr>
              <a:spLocks noChangeShapeType="1"/>
            </p:cNvSpPr>
            <p:nvPr/>
          </p:nvSpPr>
          <p:spPr bwMode="auto">
            <a:xfrm>
              <a:off x="3360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90" name="Line 7"/>
            <p:cNvSpPr>
              <a:spLocks noChangeShapeType="1"/>
            </p:cNvSpPr>
            <p:nvPr/>
          </p:nvSpPr>
          <p:spPr bwMode="auto">
            <a:xfrm>
              <a:off x="2448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91" name="Line 8"/>
            <p:cNvSpPr>
              <a:spLocks noChangeShapeType="1"/>
            </p:cNvSpPr>
            <p:nvPr/>
          </p:nvSpPr>
          <p:spPr bwMode="auto">
            <a:xfrm>
              <a:off x="4272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92" name="Line 9"/>
            <p:cNvSpPr>
              <a:spLocks noChangeShapeType="1"/>
            </p:cNvSpPr>
            <p:nvPr/>
          </p:nvSpPr>
          <p:spPr bwMode="auto">
            <a:xfrm>
              <a:off x="1536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93" name="Text Box 10"/>
            <p:cNvSpPr txBox="1">
              <a:spLocks noChangeArrowheads="1"/>
            </p:cNvSpPr>
            <p:nvPr/>
          </p:nvSpPr>
          <p:spPr bwMode="auto">
            <a:xfrm>
              <a:off x="3936" y="3600"/>
              <a:ext cx="11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Attic</a:t>
              </a:r>
            </a:p>
          </p:txBody>
        </p:sp>
        <p:sp>
          <p:nvSpPr>
            <p:cNvPr id="71694" name="Rectangle 11"/>
            <p:cNvSpPr>
              <a:spLocks noChangeArrowheads="1"/>
            </p:cNvSpPr>
            <p:nvPr/>
          </p:nvSpPr>
          <p:spPr bwMode="auto">
            <a:xfrm>
              <a:off x="2016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1695" name="Text Box 12"/>
            <p:cNvSpPr txBox="1">
              <a:spLocks noChangeArrowheads="1"/>
            </p:cNvSpPr>
            <p:nvPr/>
          </p:nvSpPr>
          <p:spPr bwMode="auto">
            <a:xfrm>
              <a:off x="1728" y="1920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1696" name="Rectangle 13"/>
            <p:cNvSpPr>
              <a:spLocks noChangeArrowheads="1"/>
            </p:cNvSpPr>
            <p:nvPr/>
          </p:nvSpPr>
          <p:spPr bwMode="auto">
            <a:xfrm>
              <a:off x="2832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1697" name="Text Box 14"/>
            <p:cNvSpPr txBox="1">
              <a:spLocks noChangeArrowheads="1"/>
            </p:cNvSpPr>
            <p:nvPr/>
          </p:nvSpPr>
          <p:spPr bwMode="auto">
            <a:xfrm>
              <a:off x="2544" y="1920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1698" name="Rectangle 15"/>
            <p:cNvSpPr>
              <a:spLocks noChangeArrowheads="1"/>
            </p:cNvSpPr>
            <p:nvPr/>
          </p:nvSpPr>
          <p:spPr bwMode="auto">
            <a:xfrm>
              <a:off x="3744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1699" name="Text Box 16"/>
            <p:cNvSpPr txBox="1">
              <a:spLocks noChangeArrowheads="1"/>
            </p:cNvSpPr>
            <p:nvPr/>
          </p:nvSpPr>
          <p:spPr bwMode="auto">
            <a:xfrm>
              <a:off x="3504" y="1920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1700" name="Rectangle 17"/>
            <p:cNvSpPr>
              <a:spLocks noChangeArrowheads="1"/>
            </p:cNvSpPr>
            <p:nvPr/>
          </p:nvSpPr>
          <p:spPr bwMode="auto">
            <a:xfrm>
              <a:off x="4752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1701" name="Text Box 18"/>
            <p:cNvSpPr txBox="1">
              <a:spLocks noChangeArrowheads="1"/>
            </p:cNvSpPr>
            <p:nvPr/>
          </p:nvSpPr>
          <p:spPr bwMode="auto">
            <a:xfrm>
              <a:off x="4464" y="1920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1702" name="Rectangle 19"/>
            <p:cNvSpPr>
              <a:spLocks noChangeArrowheads="1"/>
            </p:cNvSpPr>
            <p:nvPr/>
          </p:nvSpPr>
          <p:spPr bwMode="auto">
            <a:xfrm>
              <a:off x="1002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1703" name="Text Box 20"/>
            <p:cNvSpPr txBox="1">
              <a:spLocks noChangeArrowheads="1"/>
            </p:cNvSpPr>
            <p:nvPr/>
          </p:nvSpPr>
          <p:spPr bwMode="auto">
            <a:xfrm>
              <a:off x="672" y="1920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1704" name="Text Box 21"/>
            <p:cNvSpPr txBox="1">
              <a:spLocks noChangeArrowheads="1"/>
            </p:cNvSpPr>
            <p:nvPr/>
          </p:nvSpPr>
          <p:spPr bwMode="auto">
            <a:xfrm>
              <a:off x="5184" y="216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71705" name="Text Box 22"/>
            <p:cNvSpPr txBox="1">
              <a:spLocks noChangeArrowheads="1"/>
            </p:cNvSpPr>
            <p:nvPr/>
          </p:nvSpPr>
          <p:spPr bwMode="auto">
            <a:xfrm>
              <a:off x="2688" y="81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71706" name="Text Box 23"/>
            <p:cNvSpPr txBox="1">
              <a:spLocks noChangeArrowheads="1"/>
            </p:cNvSpPr>
            <p:nvPr/>
          </p:nvSpPr>
          <p:spPr bwMode="auto">
            <a:xfrm>
              <a:off x="144" y="2208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71707" name="Text Box 24"/>
            <p:cNvSpPr txBox="1">
              <a:spLocks noChangeArrowheads="1"/>
            </p:cNvSpPr>
            <p:nvPr/>
          </p:nvSpPr>
          <p:spPr bwMode="auto">
            <a:xfrm>
              <a:off x="2736" y="355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168E202C-D922-48A6-A58A-538891326108}" type="slidenum">
              <a:rPr lang="en-US"/>
              <a:pPr>
                <a:defRPr/>
              </a:pPr>
              <a:t>34</a:t>
            </a:fld>
            <a:endParaRPr lang="en-US" dirty="0"/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49263"/>
            <a:ext cx="7772400" cy="2057400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FRAME TOWNHOUSES-- </a:t>
            </a:r>
            <a:br>
              <a:rPr lang="en-US" sz="4400" dirty="0" smtClean="0"/>
            </a:br>
            <a:r>
              <a:rPr lang="en-US" sz="4400" dirty="0" smtClean="0"/>
              <a:t>2nd ITERATION</a:t>
            </a:r>
            <a:r>
              <a:rPr lang="en-US" dirty="0" smtClean="0"/>
              <a:t> (cont'd)</a:t>
            </a:r>
          </a:p>
        </p:txBody>
      </p:sp>
      <p:sp>
        <p:nvSpPr>
          <p:cNvPr id="14341" name="Text Box 4"/>
          <p:cNvSpPr txBox="1">
            <a:spLocks noChangeArrowheads="1"/>
          </p:cNvSpPr>
          <p:nvPr/>
        </p:nvSpPr>
        <p:spPr bwMode="auto">
          <a:xfrm>
            <a:off x="5216525" y="2963863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#3</a:t>
            </a:r>
          </a:p>
        </p:txBody>
      </p:sp>
      <p:graphicFrame>
        <p:nvGraphicFramePr>
          <p:cNvPr id="14338" name="Object 6" descr="This is a picture of the burn time clock showing 10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8075630"/>
              </p:ext>
            </p:extLst>
          </p:nvPr>
        </p:nvGraphicFramePr>
        <p:xfrm>
          <a:off x="1600200" y="3527425"/>
          <a:ext cx="5818188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9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527425"/>
                        <a:ext cx="5818188" cy="105568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CEB52B1-A11A-4E30-94B2-73F76244A0FC}" type="slidenum">
              <a:rPr lang="en-US"/>
              <a:pPr>
                <a:defRPr/>
              </a:pPr>
              <a:t>35</a:t>
            </a:fld>
            <a:endParaRPr lang="en-US" dirty="0"/>
          </a:p>
        </p:txBody>
      </p:sp>
      <p:pic>
        <p:nvPicPr>
          <p:cNvPr id="15364" name="Picture 2" descr="This is a picture of the front of the same townhouses on fire for 10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4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362" name="Object 6" descr="This is a picture of the burn time clock showing 10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281841"/>
              </p:ext>
            </p:extLst>
          </p:nvPr>
        </p:nvGraphicFramePr>
        <p:xfrm>
          <a:off x="1524000" y="5743575"/>
          <a:ext cx="5818188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3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5743575"/>
                        <a:ext cx="5818188" cy="105568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Text Box 3"/>
          <p:cNvSpPr txBox="1">
            <a:spLocks noChangeArrowheads="1"/>
          </p:cNvSpPr>
          <p:nvPr/>
        </p:nvSpPr>
        <p:spPr bwMode="auto">
          <a:xfrm>
            <a:off x="4343400" y="36576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15366" name="Text Box 5"/>
          <p:cNvSpPr txBox="1">
            <a:spLocks noChangeArrowheads="1"/>
          </p:cNvSpPr>
          <p:nvPr/>
        </p:nvSpPr>
        <p:spPr bwMode="auto">
          <a:xfrm>
            <a:off x="5544911" y="574357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#3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36D3F0E8-4E31-40AC-8FDC-9602063886F3}" type="slidenum">
              <a:rPr lang="en-US"/>
              <a:pPr>
                <a:defRPr/>
              </a:pPr>
              <a:t>9</a:t>
            </a:fld>
            <a:endParaRPr lang="en-US" dirty="0"/>
          </a:p>
        </p:txBody>
      </p:sp>
      <p:pic>
        <p:nvPicPr>
          <p:cNvPr id="59395" name="Picture 4" descr="This is a picture of the side of the same townhous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Text Box 8"/>
          <p:cNvSpPr txBox="1">
            <a:spLocks noGrp="1" noChangeArrowheads="1"/>
          </p:cNvSpPr>
          <p:nvPr>
            <p:ph type="body" idx="1"/>
          </p:nvPr>
        </p:nvSpPr>
        <p:spPr>
          <a:xfrm>
            <a:off x="1909763" y="4237038"/>
            <a:ext cx="887412" cy="334962"/>
          </a:xfr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en-US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Side B</a:t>
            </a:r>
          </a:p>
        </p:txBody>
      </p:sp>
      <p:sp>
        <p:nvSpPr>
          <p:cNvPr id="59397" name="Text Box 9"/>
          <p:cNvSpPr txBox="1">
            <a:spLocks noChangeArrowheads="1"/>
          </p:cNvSpPr>
          <p:nvPr/>
        </p:nvSpPr>
        <p:spPr bwMode="auto">
          <a:xfrm>
            <a:off x="7391400" y="4114800"/>
            <a:ext cx="838200" cy="3048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90000"/>
              </a:lnSpc>
            </a:pPr>
            <a:r>
              <a:rPr lang="en-US" sz="1400" b="1" dirty="0"/>
              <a:t>Side A</a:t>
            </a:r>
          </a:p>
        </p:txBody>
      </p:sp>
      <p:sp>
        <p:nvSpPr>
          <p:cNvPr id="59398" name="Line 10"/>
          <p:cNvSpPr>
            <a:spLocks noChangeShapeType="1"/>
          </p:cNvSpPr>
          <p:nvPr/>
        </p:nvSpPr>
        <p:spPr bwMode="auto">
          <a:xfrm flipV="1">
            <a:off x="2514600" y="3505200"/>
            <a:ext cx="0" cy="6858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59399" name="Line 11"/>
          <p:cNvSpPr>
            <a:spLocks noChangeShapeType="1"/>
          </p:cNvSpPr>
          <p:nvPr/>
        </p:nvSpPr>
        <p:spPr bwMode="auto">
          <a:xfrm flipV="1">
            <a:off x="7391400" y="3352800"/>
            <a:ext cx="0" cy="7620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113262" y="76200"/>
            <a:ext cx="3127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SIDE 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65C77A5A-8116-41C7-B5C0-7B5A7DB8432D}" type="slidenum">
              <a:rPr lang="en-US"/>
              <a:pPr>
                <a:defRPr/>
              </a:pPr>
              <a:t>36</a:t>
            </a:fld>
            <a:endParaRPr lang="en-US" dirty="0"/>
          </a:p>
        </p:txBody>
      </p:sp>
      <p:pic>
        <p:nvPicPr>
          <p:cNvPr id="16388" name="Picture 2" descr="This is a picture of the side of the same townhouses on fire for 10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07488" cy="574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 Box 3"/>
          <p:cNvSpPr txBox="1">
            <a:spLocks noChangeArrowheads="1"/>
          </p:cNvSpPr>
          <p:nvPr/>
        </p:nvSpPr>
        <p:spPr bwMode="auto">
          <a:xfrm>
            <a:off x="2286000" y="41148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sp>
        <p:nvSpPr>
          <p:cNvPr id="16390" name="Text Box 4"/>
          <p:cNvSpPr txBox="1">
            <a:spLocks noChangeArrowheads="1"/>
          </p:cNvSpPr>
          <p:nvPr/>
        </p:nvSpPr>
        <p:spPr bwMode="auto">
          <a:xfrm>
            <a:off x="8059738" y="3294063"/>
            <a:ext cx="720725" cy="3079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graphicFrame>
        <p:nvGraphicFramePr>
          <p:cNvPr id="16386" name="Object 8" descr="This is a picture of the burn time clock showing 10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4665837"/>
              </p:ext>
            </p:extLst>
          </p:nvPr>
        </p:nvGraphicFramePr>
        <p:xfrm>
          <a:off x="1649413" y="5743575"/>
          <a:ext cx="5818187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9413" y="5743575"/>
                        <a:ext cx="5818187" cy="105568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544911" y="574357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#3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AA3993F2-5E41-44D0-BD57-05DC76DCC4CC}" type="slidenum">
              <a:rPr lang="en-US"/>
              <a:pPr>
                <a:defRPr/>
              </a:pPr>
              <a:t>37</a:t>
            </a:fld>
            <a:endParaRPr lang="en-US" dirty="0"/>
          </a:p>
        </p:txBody>
      </p:sp>
      <p:pic>
        <p:nvPicPr>
          <p:cNvPr id="17412" name="Picture 2" descr="This is a picture of the back of the same townhouses on fire for 10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07488" cy="574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 Box 3"/>
          <p:cNvSpPr txBox="1">
            <a:spLocks noChangeArrowheads="1"/>
          </p:cNvSpPr>
          <p:nvPr/>
        </p:nvSpPr>
        <p:spPr bwMode="auto">
          <a:xfrm>
            <a:off x="3048000" y="4419600"/>
            <a:ext cx="687388" cy="3079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sp>
        <p:nvSpPr>
          <p:cNvPr id="17414" name="Text Box 4"/>
          <p:cNvSpPr txBox="1">
            <a:spLocks noChangeArrowheads="1"/>
          </p:cNvSpPr>
          <p:nvPr/>
        </p:nvSpPr>
        <p:spPr bwMode="auto">
          <a:xfrm>
            <a:off x="8077200" y="36576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17410" name="Object 8" descr="This is a picture of the burn time clock showing 10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5892966"/>
              </p:ext>
            </p:extLst>
          </p:nvPr>
        </p:nvGraphicFramePr>
        <p:xfrm>
          <a:off x="1524000" y="5743575"/>
          <a:ext cx="5818188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1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5743575"/>
                        <a:ext cx="5818188" cy="105568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544911" y="574357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#3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A045D5C9-0DB3-4B0A-B943-DD0AC9E5E850}" type="slidenum">
              <a:rPr lang="en-US"/>
              <a:pPr>
                <a:defRPr/>
              </a:pPr>
              <a:t>38</a:t>
            </a:fld>
            <a:endParaRPr lang="en-US" dirty="0"/>
          </a:p>
        </p:txBody>
      </p:sp>
      <p:pic>
        <p:nvPicPr>
          <p:cNvPr id="18436" name="Picture 2" descr="This is a picture of the other side of the same townhouses on fire for 10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07488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 Box 3"/>
          <p:cNvSpPr txBox="1">
            <a:spLocks noChangeArrowheads="1"/>
          </p:cNvSpPr>
          <p:nvPr/>
        </p:nvSpPr>
        <p:spPr bwMode="auto">
          <a:xfrm>
            <a:off x="3733800" y="43815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graphicFrame>
        <p:nvGraphicFramePr>
          <p:cNvPr id="18434" name="Object 7" descr="This is a picture of the burn time clock showing 10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0867602"/>
              </p:ext>
            </p:extLst>
          </p:nvPr>
        </p:nvGraphicFramePr>
        <p:xfrm>
          <a:off x="1524000" y="5715000"/>
          <a:ext cx="5818188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5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5715000"/>
                        <a:ext cx="5818188" cy="105568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544911" y="574357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#3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00B6E4B-93B6-4549-94B4-B7E0074211E0}" type="slidenum">
              <a:rPr lang="en-US"/>
              <a:pPr>
                <a:defRPr/>
              </a:pPr>
              <a:t>39</a:t>
            </a:fld>
            <a:endParaRPr lang="en-US" dirty="0"/>
          </a:p>
        </p:txBody>
      </p:sp>
      <p:sp>
        <p:nvSpPr>
          <p:cNvPr id="72707" name="Rectangle 1448"/>
          <p:cNvSpPr>
            <a:spLocks noChangeArrowheads="1"/>
          </p:cNvSpPr>
          <p:nvPr/>
        </p:nvSpPr>
        <p:spPr bwMode="auto">
          <a:xfrm>
            <a:off x="0" y="-76200"/>
            <a:ext cx="9144000" cy="64087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72708" name="Group 1450"/>
          <p:cNvGrpSpPr>
            <a:grpSpLocks/>
          </p:cNvGrpSpPr>
          <p:nvPr/>
        </p:nvGrpSpPr>
        <p:grpSpPr bwMode="auto">
          <a:xfrm>
            <a:off x="457200" y="228600"/>
            <a:ext cx="8251825" cy="5486400"/>
            <a:chOff x="288" y="48"/>
            <a:chExt cx="5040" cy="3456"/>
          </a:xfrm>
        </p:grpSpPr>
        <p:sp>
          <p:nvSpPr>
            <p:cNvPr id="72709" name="Text Box 1451"/>
            <p:cNvSpPr txBox="1">
              <a:spLocks noChangeArrowheads="1"/>
            </p:cNvSpPr>
            <p:nvPr/>
          </p:nvSpPr>
          <p:spPr bwMode="auto">
            <a:xfrm>
              <a:off x="5040" y="48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</a:t>
              </a:r>
            </a:p>
          </p:txBody>
        </p:sp>
        <p:sp>
          <p:nvSpPr>
            <p:cNvPr id="72710" name="Line 1452"/>
            <p:cNvSpPr>
              <a:spLocks noChangeShapeType="1"/>
            </p:cNvSpPr>
            <p:nvPr/>
          </p:nvSpPr>
          <p:spPr bwMode="auto">
            <a:xfrm>
              <a:off x="661" y="2824"/>
              <a:ext cx="44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11" name="Line 1453"/>
            <p:cNvSpPr>
              <a:spLocks noChangeShapeType="1"/>
            </p:cNvSpPr>
            <p:nvPr/>
          </p:nvSpPr>
          <p:spPr bwMode="auto">
            <a:xfrm>
              <a:off x="661" y="999"/>
              <a:ext cx="8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12" name="Line 1454"/>
            <p:cNvSpPr>
              <a:spLocks noChangeShapeType="1"/>
            </p:cNvSpPr>
            <p:nvPr/>
          </p:nvSpPr>
          <p:spPr bwMode="auto">
            <a:xfrm>
              <a:off x="661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13" name="Line 1455"/>
            <p:cNvSpPr>
              <a:spLocks noChangeShapeType="1"/>
            </p:cNvSpPr>
            <p:nvPr/>
          </p:nvSpPr>
          <p:spPr bwMode="auto">
            <a:xfrm>
              <a:off x="5095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14" name="Line 1456"/>
            <p:cNvSpPr>
              <a:spLocks noChangeShapeType="1"/>
            </p:cNvSpPr>
            <p:nvPr/>
          </p:nvSpPr>
          <p:spPr bwMode="auto">
            <a:xfrm>
              <a:off x="3321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15" name="Line 1457"/>
            <p:cNvSpPr>
              <a:spLocks noChangeShapeType="1"/>
            </p:cNvSpPr>
            <p:nvPr/>
          </p:nvSpPr>
          <p:spPr bwMode="auto">
            <a:xfrm>
              <a:off x="2435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16" name="Line 1458"/>
            <p:cNvSpPr>
              <a:spLocks noChangeShapeType="1"/>
            </p:cNvSpPr>
            <p:nvPr/>
          </p:nvSpPr>
          <p:spPr bwMode="auto">
            <a:xfrm>
              <a:off x="4208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17" name="Line 1459"/>
            <p:cNvSpPr>
              <a:spLocks noChangeShapeType="1"/>
            </p:cNvSpPr>
            <p:nvPr/>
          </p:nvSpPr>
          <p:spPr bwMode="auto">
            <a:xfrm>
              <a:off x="1548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18" name="Line 1460"/>
            <p:cNvSpPr>
              <a:spLocks noChangeShapeType="1"/>
            </p:cNvSpPr>
            <p:nvPr/>
          </p:nvSpPr>
          <p:spPr bwMode="auto">
            <a:xfrm>
              <a:off x="661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19" name="Line 1461"/>
            <p:cNvSpPr>
              <a:spLocks noChangeShapeType="1"/>
            </p:cNvSpPr>
            <p:nvPr/>
          </p:nvSpPr>
          <p:spPr bwMode="auto">
            <a:xfrm>
              <a:off x="201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20" name="Line 1462"/>
            <p:cNvSpPr>
              <a:spLocks noChangeShapeType="1"/>
            </p:cNvSpPr>
            <p:nvPr/>
          </p:nvSpPr>
          <p:spPr bwMode="auto">
            <a:xfrm>
              <a:off x="243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21" name="Line 1463"/>
            <p:cNvSpPr>
              <a:spLocks noChangeShapeType="1"/>
            </p:cNvSpPr>
            <p:nvPr/>
          </p:nvSpPr>
          <p:spPr bwMode="auto">
            <a:xfrm>
              <a:off x="3321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22" name="Line 1464"/>
            <p:cNvSpPr>
              <a:spLocks noChangeShapeType="1"/>
            </p:cNvSpPr>
            <p:nvPr/>
          </p:nvSpPr>
          <p:spPr bwMode="auto">
            <a:xfrm>
              <a:off x="467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23" name="Line 1465"/>
            <p:cNvSpPr>
              <a:spLocks noChangeShapeType="1"/>
            </p:cNvSpPr>
            <p:nvPr/>
          </p:nvSpPr>
          <p:spPr bwMode="auto">
            <a:xfrm flipH="1">
              <a:off x="1408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24" name="Line 1466"/>
            <p:cNvSpPr>
              <a:spLocks noChangeShapeType="1"/>
            </p:cNvSpPr>
            <p:nvPr/>
          </p:nvSpPr>
          <p:spPr bwMode="auto">
            <a:xfrm>
              <a:off x="1548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25" name="Line 1467"/>
            <p:cNvSpPr>
              <a:spLocks noChangeShapeType="1"/>
            </p:cNvSpPr>
            <p:nvPr/>
          </p:nvSpPr>
          <p:spPr bwMode="auto">
            <a:xfrm>
              <a:off x="1221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26" name="Line 1468"/>
            <p:cNvSpPr>
              <a:spLocks noChangeShapeType="1"/>
            </p:cNvSpPr>
            <p:nvPr/>
          </p:nvSpPr>
          <p:spPr bwMode="auto">
            <a:xfrm>
              <a:off x="229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27" name="Line 1469"/>
            <p:cNvSpPr>
              <a:spLocks noChangeShapeType="1"/>
            </p:cNvSpPr>
            <p:nvPr/>
          </p:nvSpPr>
          <p:spPr bwMode="auto">
            <a:xfrm>
              <a:off x="243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28" name="Line 1470"/>
            <p:cNvSpPr>
              <a:spLocks noChangeShapeType="1"/>
            </p:cNvSpPr>
            <p:nvPr/>
          </p:nvSpPr>
          <p:spPr bwMode="auto">
            <a:xfrm>
              <a:off x="2995" y="1651"/>
              <a:ext cx="3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29" name="Line 1471"/>
            <p:cNvSpPr>
              <a:spLocks noChangeShapeType="1"/>
            </p:cNvSpPr>
            <p:nvPr/>
          </p:nvSpPr>
          <p:spPr bwMode="auto">
            <a:xfrm>
              <a:off x="3321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30" name="Line 1472"/>
            <p:cNvSpPr>
              <a:spLocks noChangeShapeType="1"/>
            </p:cNvSpPr>
            <p:nvPr/>
          </p:nvSpPr>
          <p:spPr bwMode="auto">
            <a:xfrm>
              <a:off x="4068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31" name="Line 1473"/>
            <p:cNvSpPr>
              <a:spLocks noChangeShapeType="1"/>
            </p:cNvSpPr>
            <p:nvPr/>
          </p:nvSpPr>
          <p:spPr bwMode="auto">
            <a:xfrm>
              <a:off x="4208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32" name="Line 1474"/>
            <p:cNvSpPr>
              <a:spLocks noChangeShapeType="1"/>
            </p:cNvSpPr>
            <p:nvPr/>
          </p:nvSpPr>
          <p:spPr bwMode="auto">
            <a:xfrm>
              <a:off x="495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733" name="Group 1475"/>
            <p:cNvGrpSpPr>
              <a:grpSpLocks/>
            </p:cNvGrpSpPr>
            <p:nvPr/>
          </p:nvGrpSpPr>
          <p:grpSpPr bwMode="auto">
            <a:xfrm>
              <a:off x="1408" y="2215"/>
              <a:ext cx="140" cy="305"/>
              <a:chOff x="4560" y="3312"/>
              <a:chExt cx="144" cy="336"/>
            </a:xfrm>
          </p:grpSpPr>
          <p:sp>
            <p:nvSpPr>
              <p:cNvPr id="73124" name="Rectangle 1476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125" name="Line 1477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26" name="Line 1478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27" name="Line 1479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28" name="Line 1480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29" name="Line 1481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30" name="Line 1482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34" name="Group 1483"/>
            <p:cNvGrpSpPr>
              <a:grpSpLocks/>
            </p:cNvGrpSpPr>
            <p:nvPr/>
          </p:nvGrpSpPr>
          <p:grpSpPr bwMode="auto">
            <a:xfrm>
              <a:off x="1548" y="2215"/>
              <a:ext cx="140" cy="305"/>
              <a:chOff x="4560" y="3312"/>
              <a:chExt cx="144" cy="336"/>
            </a:xfrm>
          </p:grpSpPr>
          <p:sp>
            <p:nvSpPr>
              <p:cNvPr id="73117" name="Rectangle 1484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118" name="Line 1485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19" name="Line 1486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20" name="Line 1487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21" name="Line 1488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22" name="Line 1489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23" name="Line 1490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735" name="Text Box 1491"/>
            <p:cNvSpPr txBox="1">
              <a:spLocks noChangeArrowheads="1"/>
            </p:cNvSpPr>
            <p:nvPr/>
          </p:nvSpPr>
          <p:spPr bwMode="auto">
            <a:xfrm>
              <a:off x="2948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grpSp>
          <p:nvGrpSpPr>
            <p:cNvPr id="72736" name="Group 1492"/>
            <p:cNvGrpSpPr>
              <a:grpSpLocks/>
            </p:cNvGrpSpPr>
            <p:nvPr/>
          </p:nvGrpSpPr>
          <p:grpSpPr bwMode="auto">
            <a:xfrm>
              <a:off x="4068" y="2215"/>
              <a:ext cx="140" cy="305"/>
              <a:chOff x="4560" y="3312"/>
              <a:chExt cx="144" cy="336"/>
            </a:xfrm>
          </p:grpSpPr>
          <p:sp>
            <p:nvSpPr>
              <p:cNvPr id="73110" name="Rectangle 1493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111" name="Line 1494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12" name="Line 1495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13" name="Line 1496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14" name="Line 1497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15" name="Line 1498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16" name="Line 1499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737" name="Text Box 1500"/>
            <p:cNvSpPr txBox="1">
              <a:spLocks noChangeArrowheads="1"/>
            </p:cNvSpPr>
            <p:nvPr/>
          </p:nvSpPr>
          <p:spPr bwMode="auto">
            <a:xfrm>
              <a:off x="3835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grpSp>
          <p:nvGrpSpPr>
            <p:cNvPr id="72738" name="Group 1501"/>
            <p:cNvGrpSpPr>
              <a:grpSpLocks/>
            </p:cNvGrpSpPr>
            <p:nvPr/>
          </p:nvGrpSpPr>
          <p:grpSpPr bwMode="auto">
            <a:xfrm>
              <a:off x="4208" y="2215"/>
              <a:ext cx="140" cy="305"/>
              <a:chOff x="4560" y="3312"/>
              <a:chExt cx="144" cy="336"/>
            </a:xfrm>
          </p:grpSpPr>
          <p:sp>
            <p:nvSpPr>
              <p:cNvPr id="73103" name="Rectangle 1502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104" name="Line 1503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05" name="Line 1504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06" name="Line 1505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07" name="Line 1506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08" name="Line 1507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09" name="Line 1508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39" name="Group 1509"/>
            <p:cNvGrpSpPr>
              <a:grpSpLocks/>
            </p:cNvGrpSpPr>
            <p:nvPr/>
          </p:nvGrpSpPr>
          <p:grpSpPr bwMode="auto">
            <a:xfrm>
              <a:off x="3181" y="2215"/>
              <a:ext cx="140" cy="305"/>
              <a:chOff x="4560" y="3312"/>
              <a:chExt cx="144" cy="336"/>
            </a:xfrm>
          </p:grpSpPr>
          <p:sp>
            <p:nvSpPr>
              <p:cNvPr id="73096" name="Rectangle 1510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097" name="Line 1511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098" name="Line 1512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099" name="Line 1513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00" name="Line 1514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01" name="Line 1515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02" name="Line 1516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740" name="Text Box 1517"/>
            <p:cNvSpPr txBox="1">
              <a:spLocks noChangeArrowheads="1"/>
            </p:cNvSpPr>
            <p:nvPr/>
          </p:nvSpPr>
          <p:spPr bwMode="auto">
            <a:xfrm>
              <a:off x="4161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72741" name="Text Box 1518"/>
            <p:cNvSpPr txBox="1">
              <a:spLocks noChangeArrowheads="1"/>
            </p:cNvSpPr>
            <p:nvPr/>
          </p:nvSpPr>
          <p:spPr bwMode="auto">
            <a:xfrm>
              <a:off x="1175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72742" name="Text Box 1519"/>
            <p:cNvSpPr txBox="1">
              <a:spLocks noChangeArrowheads="1"/>
            </p:cNvSpPr>
            <p:nvPr/>
          </p:nvSpPr>
          <p:spPr bwMode="auto">
            <a:xfrm>
              <a:off x="1501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72743" name="Text Box 1520"/>
            <p:cNvSpPr txBox="1">
              <a:spLocks noChangeArrowheads="1"/>
            </p:cNvSpPr>
            <p:nvPr/>
          </p:nvSpPr>
          <p:spPr bwMode="auto">
            <a:xfrm>
              <a:off x="75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72744" name="Text Box 1521"/>
            <p:cNvSpPr txBox="1">
              <a:spLocks noChangeArrowheads="1"/>
            </p:cNvSpPr>
            <p:nvPr/>
          </p:nvSpPr>
          <p:spPr bwMode="auto">
            <a:xfrm>
              <a:off x="1688" y="230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72745" name="Text Box 1522"/>
            <p:cNvSpPr txBox="1">
              <a:spLocks noChangeArrowheads="1"/>
            </p:cNvSpPr>
            <p:nvPr/>
          </p:nvSpPr>
          <p:spPr bwMode="auto">
            <a:xfrm>
              <a:off x="2528" y="230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72746" name="Text Box 1523"/>
            <p:cNvSpPr txBox="1">
              <a:spLocks noChangeArrowheads="1"/>
            </p:cNvSpPr>
            <p:nvPr/>
          </p:nvSpPr>
          <p:spPr bwMode="auto">
            <a:xfrm>
              <a:off x="341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72747" name="Text Box 1524"/>
            <p:cNvSpPr txBox="1">
              <a:spLocks noChangeArrowheads="1"/>
            </p:cNvSpPr>
            <p:nvPr/>
          </p:nvSpPr>
          <p:spPr bwMode="auto">
            <a:xfrm>
              <a:off x="439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72748" name="Text Box 1525"/>
            <p:cNvSpPr txBox="1">
              <a:spLocks noChangeArrowheads="1"/>
            </p:cNvSpPr>
            <p:nvPr/>
          </p:nvSpPr>
          <p:spPr bwMode="auto">
            <a:xfrm>
              <a:off x="3461" y="1868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72749" name="Text Box 1526"/>
            <p:cNvSpPr txBox="1">
              <a:spLocks noChangeArrowheads="1"/>
            </p:cNvSpPr>
            <p:nvPr/>
          </p:nvSpPr>
          <p:spPr bwMode="auto">
            <a:xfrm>
              <a:off x="439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72750" name="Text Box 1527"/>
            <p:cNvSpPr txBox="1">
              <a:spLocks noChangeArrowheads="1"/>
            </p:cNvSpPr>
            <p:nvPr/>
          </p:nvSpPr>
          <p:spPr bwMode="auto">
            <a:xfrm>
              <a:off x="257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72751" name="Text Box 1528"/>
            <p:cNvSpPr txBox="1">
              <a:spLocks noChangeArrowheads="1"/>
            </p:cNvSpPr>
            <p:nvPr/>
          </p:nvSpPr>
          <p:spPr bwMode="auto">
            <a:xfrm>
              <a:off x="1688" y="1868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72752" name="Text Box 1529"/>
            <p:cNvSpPr txBox="1">
              <a:spLocks noChangeArrowheads="1"/>
            </p:cNvSpPr>
            <p:nvPr/>
          </p:nvSpPr>
          <p:spPr bwMode="auto">
            <a:xfrm>
              <a:off x="755" y="1303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grpSp>
          <p:nvGrpSpPr>
            <p:cNvPr id="72753" name="Group 1530"/>
            <p:cNvGrpSpPr>
              <a:grpSpLocks/>
            </p:cNvGrpSpPr>
            <p:nvPr/>
          </p:nvGrpSpPr>
          <p:grpSpPr bwMode="auto">
            <a:xfrm>
              <a:off x="1368" y="1520"/>
              <a:ext cx="233" cy="131"/>
              <a:chOff x="2644" y="1833"/>
              <a:chExt cx="284" cy="182"/>
            </a:xfrm>
          </p:grpSpPr>
          <p:sp>
            <p:nvSpPr>
              <p:cNvPr id="73094" name="Text Box 1531"/>
              <p:cNvSpPr txBox="1">
                <a:spLocks noChangeArrowheads="1"/>
              </p:cNvSpPr>
              <p:nvPr/>
            </p:nvSpPr>
            <p:spPr bwMode="auto">
              <a:xfrm>
                <a:off x="2644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3095" name="Rectangle 1532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72754" name="Group 1533"/>
            <p:cNvGrpSpPr>
              <a:grpSpLocks/>
            </p:cNvGrpSpPr>
            <p:nvPr/>
          </p:nvGrpSpPr>
          <p:grpSpPr bwMode="auto">
            <a:xfrm flipH="1">
              <a:off x="1399" y="1599"/>
              <a:ext cx="49" cy="52"/>
              <a:chOff x="1827" y="2496"/>
              <a:chExt cx="93" cy="96"/>
            </a:xfrm>
          </p:grpSpPr>
          <p:sp>
            <p:nvSpPr>
              <p:cNvPr id="7309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093" name="Line 15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55" name="Group 1536"/>
            <p:cNvGrpSpPr>
              <a:grpSpLocks/>
            </p:cNvGrpSpPr>
            <p:nvPr/>
          </p:nvGrpSpPr>
          <p:grpSpPr bwMode="auto">
            <a:xfrm flipH="1">
              <a:off x="1501" y="1520"/>
              <a:ext cx="234" cy="131"/>
              <a:chOff x="624" y="1680"/>
              <a:chExt cx="240" cy="144"/>
            </a:xfrm>
          </p:grpSpPr>
          <p:grpSp>
            <p:nvGrpSpPr>
              <p:cNvPr id="73086" name="Group 1537"/>
              <p:cNvGrpSpPr>
                <a:grpSpLocks/>
              </p:cNvGrpSpPr>
              <p:nvPr/>
            </p:nvGrpSpPr>
            <p:grpSpPr bwMode="auto">
              <a:xfrm>
                <a:off x="624" y="1680"/>
                <a:ext cx="240" cy="144"/>
                <a:chOff x="2644" y="1833"/>
                <a:chExt cx="284" cy="182"/>
              </a:xfrm>
            </p:grpSpPr>
            <p:sp>
              <p:nvSpPr>
                <p:cNvPr id="73090" name="Text Box 1538"/>
                <p:cNvSpPr txBox="1">
                  <a:spLocks noChangeArrowheads="1"/>
                </p:cNvSpPr>
                <p:nvPr/>
              </p:nvSpPr>
              <p:spPr bwMode="auto">
                <a:xfrm>
                  <a:off x="2644" y="1833"/>
                  <a:ext cx="284" cy="1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600" b="1" dirty="0">
                      <a:latin typeface="Arial" charset="0"/>
                    </a:rPr>
                    <a:t>LAV</a:t>
                  </a:r>
                </a:p>
              </p:txBody>
            </p:sp>
            <p:sp>
              <p:nvSpPr>
                <p:cNvPr id="73091" name="Rectangle 1539"/>
                <p:cNvSpPr>
                  <a:spLocks noChangeArrowheads="1"/>
                </p:cNvSpPr>
                <p:nvPr/>
              </p:nvSpPr>
              <p:spPr bwMode="auto">
                <a:xfrm>
                  <a:off x="2684" y="1834"/>
                  <a:ext cx="184" cy="18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73087" name="Group 1540"/>
              <p:cNvGrpSpPr>
                <a:grpSpLocks/>
              </p:cNvGrpSpPr>
              <p:nvPr/>
            </p:nvGrpSpPr>
            <p:grpSpPr bwMode="auto">
              <a:xfrm flipH="1">
                <a:off x="663" y="1767"/>
                <a:ext cx="50" cy="57"/>
                <a:chOff x="1827" y="2496"/>
                <a:chExt cx="93" cy="96"/>
              </a:xfrm>
            </p:grpSpPr>
            <p:sp>
              <p:nvSpPr>
                <p:cNvPr id="73088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089" name="Line 154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2756" name="Group 1543"/>
            <p:cNvGrpSpPr>
              <a:grpSpLocks/>
            </p:cNvGrpSpPr>
            <p:nvPr/>
          </p:nvGrpSpPr>
          <p:grpSpPr bwMode="auto">
            <a:xfrm flipH="1">
              <a:off x="3277" y="1520"/>
              <a:ext cx="233" cy="131"/>
              <a:chOff x="2646" y="1833"/>
              <a:chExt cx="284" cy="182"/>
            </a:xfrm>
          </p:grpSpPr>
          <p:sp>
            <p:nvSpPr>
              <p:cNvPr id="73084" name="Text Box 1544"/>
              <p:cNvSpPr txBox="1">
                <a:spLocks noChangeArrowheads="1"/>
              </p:cNvSpPr>
              <p:nvPr/>
            </p:nvSpPr>
            <p:spPr bwMode="auto">
              <a:xfrm>
                <a:off x="2646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3085" name="Rectangle 1545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72757" name="Group 1546"/>
            <p:cNvGrpSpPr>
              <a:grpSpLocks/>
            </p:cNvGrpSpPr>
            <p:nvPr/>
          </p:nvGrpSpPr>
          <p:grpSpPr bwMode="auto">
            <a:xfrm>
              <a:off x="3428" y="1599"/>
              <a:ext cx="49" cy="52"/>
              <a:chOff x="1827" y="2496"/>
              <a:chExt cx="93" cy="96"/>
            </a:xfrm>
          </p:grpSpPr>
          <p:sp>
            <p:nvSpPr>
              <p:cNvPr id="7308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083" name="Line 154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58" name="Group 1549"/>
            <p:cNvGrpSpPr>
              <a:grpSpLocks/>
            </p:cNvGrpSpPr>
            <p:nvPr/>
          </p:nvGrpSpPr>
          <p:grpSpPr bwMode="auto">
            <a:xfrm flipH="1">
              <a:off x="4161" y="1520"/>
              <a:ext cx="234" cy="131"/>
              <a:chOff x="2644" y="1833"/>
              <a:chExt cx="284" cy="182"/>
            </a:xfrm>
          </p:grpSpPr>
          <p:sp>
            <p:nvSpPr>
              <p:cNvPr id="73080" name="Text Box 1550"/>
              <p:cNvSpPr txBox="1">
                <a:spLocks noChangeArrowheads="1"/>
              </p:cNvSpPr>
              <p:nvPr/>
            </p:nvSpPr>
            <p:spPr bwMode="auto">
              <a:xfrm>
                <a:off x="2644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3081" name="Rectangle 1551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72759" name="Group 1552"/>
            <p:cNvGrpSpPr>
              <a:grpSpLocks/>
            </p:cNvGrpSpPr>
            <p:nvPr/>
          </p:nvGrpSpPr>
          <p:grpSpPr bwMode="auto">
            <a:xfrm>
              <a:off x="4315" y="1599"/>
              <a:ext cx="49" cy="52"/>
              <a:chOff x="1827" y="2496"/>
              <a:chExt cx="93" cy="96"/>
            </a:xfrm>
          </p:grpSpPr>
          <p:sp>
            <p:nvSpPr>
              <p:cNvPr id="7307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079" name="Line 155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60" name="Group 1555"/>
            <p:cNvGrpSpPr>
              <a:grpSpLocks/>
            </p:cNvGrpSpPr>
            <p:nvPr/>
          </p:nvGrpSpPr>
          <p:grpSpPr bwMode="auto">
            <a:xfrm>
              <a:off x="3135" y="1520"/>
              <a:ext cx="233" cy="131"/>
              <a:chOff x="624" y="1680"/>
              <a:chExt cx="240" cy="144"/>
            </a:xfrm>
          </p:grpSpPr>
          <p:grpSp>
            <p:nvGrpSpPr>
              <p:cNvPr id="73072" name="Group 1556"/>
              <p:cNvGrpSpPr>
                <a:grpSpLocks/>
              </p:cNvGrpSpPr>
              <p:nvPr/>
            </p:nvGrpSpPr>
            <p:grpSpPr bwMode="auto">
              <a:xfrm>
                <a:off x="624" y="1680"/>
                <a:ext cx="240" cy="144"/>
                <a:chOff x="2644" y="1833"/>
                <a:chExt cx="284" cy="182"/>
              </a:xfrm>
            </p:grpSpPr>
            <p:sp>
              <p:nvSpPr>
                <p:cNvPr id="73076" name="Text Box 1557"/>
                <p:cNvSpPr txBox="1">
                  <a:spLocks noChangeArrowheads="1"/>
                </p:cNvSpPr>
                <p:nvPr/>
              </p:nvSpPr>
              <p:spPr bwMode="auto">
                <a:xfrm>
                  <a:off x="2644" y="1833"/>
                  <a:ext cx="284" cy="1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600" b="1" dirty="0">
                      <a:latin typeface="Arial" charset="0"/>
                    </a:rPr>
                    <a:t>LAV</a:t>
                  </a:r>
                </a:p>
              </p:txBody>
            </p:sp>
            <p:sp>
              <p:nvSpPr>
                <p:cNvPr id="73077" name="Rectangle 1558"/>
                <p:cNvSpPr>
                  <a:spLocks noChangeArrowheads="1"/>
                </p:cNvSpPr>
                <p:nvPr/>
              </p:nvSpPr>
              <p:spPr bwMode="auto">
                <a:xfrm>
                  <a:off x="2684" y="1834"/>
                  <a:ext cx="184" cy="18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73073" name="Group 1559"/>
              <p:cNvGrpSpPr>
                <a:grpSpLocks/>
              </p:cNvGrpSpPr>
              <p:nvPr/>
            </p:nvGrpSpPr>
            <p:grpSpPr bwMode="auto">
              <a:xfrm flipH="1">
                <a:off x="663" y="1767"/>
                <a:ext cx="50" cy="57"/>
                <a:chOff x="1827" y="2496"/>
                <a:chExt cx="93" cy="96"/>
              </a:xfrm>
            </p:grpSpPr>
            <p:sp>
              <p:nvSpPr>
                <p:cNvPr id="7307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075" name="Line 156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72761" name="Line 1562"/>
            <p:cNvSpPr>
              <a:spLocks noChangeShapeType="1"/>
            </p:cNvSpPr>
            <p:nvPr/>
          </p:nvSpPr>
          <p:spPr bwMode="auto">
            <a:xfrm>
              <a:off x="661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62" name="Text Box 1563"/>
            <p:cNvSpPr txBox="1">
              <a:spLocks noChangeArrowheads="1"/>
            </p:cNvSpPr>
            <p:nvPr/>
          </p:nvSpPr>
          <p:spPr bwMode="auto">
            <a:xfrm>
              <a:off x="75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72763" name="Text Box 1564"/>
            <p:cNvSpPr txBox="1">
              <a:spLocks noChangeArrowheads="1"/>
            </p:cNvSpPr>
            <p:nvPr/>
          </p:nvSpPr>
          <p:spPr bwMode="auto">
            <a:xfrm>
              <a:off x="168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72764" name="Text Box 1565"/>
            <p:cNvSpPr txBox="1">
              <a:spLocks noChangeArrowheads="1"/>
            </p:cNvSpPr>
            <p:nvPr/>
          </p:nvSpPr>
          <p:spPr bwMode="auto">
            <a:xfrm>
              <a:off x="252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72765" name="Text Box 1566"/>
            <p:cNvSpPr txBox="1">
              <a:spLocks noChangeArrowheads="1"/>
            </p:cNvSpPr>
            <p:nvPr/>
          </p:nvSpPr>
          <p:spPr bwMode="auto">
            <a:xfrm>
              <a:off x="3461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72766" name="Text Box 1567"/>
            <p:cNvSpPr txBox="1">
              <a:spLocks noChangeArrowheads="1"/>
            </p:cNvSpPr>
            <p:nvPr/>
          </p:nvSpPr>
          <p:spPr bwMode="auto">
            <a:xfrm>
              <a:off x="434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grpSp>
          <p:nvGrpSpPr>
            <p:cNvPr id="72767" name="Group 1568"/>
            <p:cNvGrpSpPr>
              <a:grpSpLocks/>
            </p:cNvGrpSpPr>
            <p:nvPr/>
          </p:nvGrpSpPr>
          <p:grpSpPr bwMode="auto">
            <a:xfrm>
              <a:off x="1595" y="2824"/>
              <a:ext cx="233" cy="130"/>
              <a:chOff x="1872" y="3648"/>
              <a:chExt cx="384" cy="144"/>
            </a:xfrm>
          </p:grpSpPr>
          <p:grpSp>
            <p:nvGrpSpPr>
              <p:cNvPr id="73057" name="Group 1569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73059" name="Group 1570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73069" name="Line 1571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3070" name="Line 157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3071" name="Line 1573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3060" name="Group 1574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73067" name="Line 157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3068" name="Line 157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3061" name="Group 1577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73065" name="Line 157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3066" name="Line 157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3062" name="Group 1580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73063" name="Line 158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3064" name="Line 158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3058" name="Line 1583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68" name="Group 1584"/>
            <p:cNvGrpSpPr>
              <a:grpSpLocks/>
            </p:cNvGrpSpPr>
            <p:nvPr/>
          </p:nvGrpSpPr>
          <p:grpSpPr bwMode="auto">
            <a:xfrm>
              <a:off x="2481" y="2824"/>
              <a:ext cx="234" cy="130"/>
              <a:chOff x="1872" y="3648"/>
              <a:chExt cx="384" cy="144"/>
            </a:xfrm>
          </p:grpSpPr>
          <p:grpSp>
            <p:nvGrpSpPr>
              <p:cNvPr id="73042" name="Group 1585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73044" name="Group 1586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73054" name="Line 1587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3055" name="Line 158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3056" name="Line 1589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3045" name="Group 1590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73052" name="Line 159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3053" name="Line 159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3046" name="Group 1593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73050" name="Line 159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3051" name="Line 159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3047" name="Group 1596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73048" name="Line 159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3049" name="Line 159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3043" name="Line 1599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69" name="Group 1600"/>
            <p:cNvGrpSpPr>
              <a:grpSpLocks/>
            </p:cNvGrpSpPr>
            <p:nvPr/>
          </p:nvGrpSpPr>
          <p:grpSpPr bwMode="auto">
            <a:xfrm>
              <a:off x="3368" y="2824"/>
              <a:ext cx="233" cy="130"/>
              <a:chOff x="1872" y="3648"/>
              <a:chExt cx="384" cy="144"/>
            </a:xfrm>
          </p:grpSpPr>
          <p:grpSp>
            <p:nvGrpSpPr>
              <p:cNvPr id="73027" name="Group 1601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73029" name="Group 1602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73039" name="Line 1603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3040" name="Line 160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3041" name="Line 1605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3030" name="Group 1606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73037" name="Line 160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3038" name="Line 160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3031" name="Group 1609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73035" name="Line 161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3036" name="Line 161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3032" name="Group 1612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73033" name="Line 161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3034" name="Line 161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3028" name="Line 1615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770" name="Text Box 1616"/>
            <p:cNvSpPr txBox="1">
              <a:spLocks noChangeArrowheads="1"/>
            </p:cNvSpPr>
            <p:nvPr/>
          </p:nvSpPr>
          <p:spPr bwMode="auto">
            <a:xfrm>
              <a:off x="1127" y="1998"/>
              <a:ext cx="45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72771" name="Text Box 1617"/>
            <p:cNvSpPr txBox="1">
              <a:spLocks noChangeArrowheads="1"/>
            </p:cNvSpPr>
            <p:nvPr/>
          </p:nvSpPr>
          <p:spPr bwMode="auto">
            <a:xfrm>
              <a:off x="1488" y="1998"/>
              <a:ext cx="46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72772" name="Text Box 1618"/>
            <p:cNvSpPr txBox="1">
              <a:spLocks noChangeArrowheads="1"/>
            </p:cNvSpPr>
            <p:nvPr/>
          </p:nvSpPr>
          <p:spPr bwMode="auto">
            <a:xfrm>
              <a:off x="2900" y="1998"/>
              <a:ext cx="46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72773" name="Text Box 1619"/>
            <p:cNvSpPr txBox="1">
              <a:spLocks noChangeArrowheads="1"/>
            </p:cNvSpPr>
            <p:nvPr/>
          </p:nvSpPr>
          <p:spPr bwMode="auto">
            <a:xfrm>
              <a:off x="3744" y="1998"/>
              <a:ext cx="53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72774" name="Text Box 1620"/>
            <p:cNvSpPr txBox="1">
              <a:spLocks noChangeArrowheads="1"/>
            </p:cNvSpPr>
            <p:nvPr/>
          </p:nvSpPr>
          <p:spPr bwMode="auto">
            <a:xfrm>
              <a:off x="4161" y="1998"/>
              <a:ext cx="44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72775" name="Text Box 1621"/>
            <p:cNvSpPr txBox="1">
              <a:spLocks noChangeArrowheads="1"/>
            </p:cNvSpPr>
            <p:nvPr/>
          </p:nvSpPr>
          <p:spPr bwMode="auto">
            <a:xfrm>
              <a:off x="150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72776" name="Text Box 1622"/>
            <p:cNvSpPr txBox="1">
              <a:spLocks noChangeArrowheads="1"/>
            </p:cNvSpPr>
            <p:nvPr/>
          </p:nvSpPr>
          <p:spPr bwMode="auto">
            <a:xfrm>
              <a:off x="1268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72777" name="Line 1623"/>
            <p:cNvSpPr>
              <a:spLocks noChangeShapeType="1"/>
            </p:cNvSpPr>
            <p:nvPr/>
          </p:nvSpPr>
          <p:spPr bwMode="auto">
            <a:xfrm flipH="1">
              <a:off x="140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78" name="Line 1624"/>
            <p:cNvSpPr>
              <a:spLocks noChangeShapeType="1"/>
            </p:cNvSpPr>
            <p:nvPr/>
          </p:nvSpPr>
          <p:spPr bwMode="auto">
            <a:xfrm>
              <a:off x="140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79" name="Line 1625"/>
            <p:cNvSpPr>
              <a:spLocks noChangeShapeType="1"/>
            </p:cNvSpPr>
            <p:nvPr/>
          </p:nvSpPr>
          <p:spPr bwMode="auto">
            <a:xfrm>
              <a:off x="140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80" name="Line 1626"/>
            <p:cNvSpPr>
              <a:spLocks noChangeShapeType="1"/>
            </p:cNvSpPr>
            <p:nvPr/>
          </p:nvSpPr>
          <p:spPr bwMode="auto">
            <a:xfrm flipH="1">
              <a:off x="154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81" name="Line 1627"/>
            <p:cNvSpPr>
              <a:spLocks noChangeShapeType="1"/>
            </p:cNvSpPr>
            <p:nvPr/>
          </p:nvSpPr>
          <p:spPr bwMode="auto">
            <a:xfrm>
              <a:off x="168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82" name="Line 1628"/>
            <p:cNvSpPr>
              <a:spLocks noChangeShapeType="1"/>
            </p:cNvSpPr>
            <p:nvPr/>
          </p:nvSpPr>
          <p:spPr bwMode="auto">
            <a:xfrm>
              <a:off x="168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83" name="Line 1629"/>
            <p:cNvSpPr>
              <a:spLocks noChangeShapeType="1"/>
            </p:cNvSpPr>
            <p:nvPr/>
          </p:nvSpPr>
          <p:spPr bwMode="auto">
            <a:xfrm flipH="1">
              <a:off x="3181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84" name="Line 1630"/>
            <p:cNvSpPr>
              <a:spLocks noChangeShapeType="1"/>
            </p:cNvSpPr>
            <p:nvPr/>
          </p:nvSpPr>
          <p:spPr bwMode="auto">
            <a:xfrm>
              <a:off x="3181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85" name="Line 1631"/>
            <p:cNvSpPr>
              <a:spLocks noChangeShapeType="1"/>
            </p:cNvSpPr>
            <p:nvPr/>
          </p:nvSpPr>
          <p:spPr bwMode="auto">
            <a:xfrm>
              <a:off x="3181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86" name="Line 1632"/>
            <p:cNvSpPr>
              <a:spLocks noChangeShapeType="1"/>
            </p:cNvSpPr>
            <p:nvPr/>
          </p:nvSpPr>
          <p:spPr bwMode="auto">
            <a:xfrm flipH="1">
              <a:off x="3321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87" name="Line 1633"/>
            <p:cNvSpPr>
              <a:spLocks noChangeShapeType="1"/>
            </p:cNvSpPr>
            <p:nvPr/>
          </p:nvSpPr>
          <p:spPr bwMode="auto">
            <a:xfrm>
              <a:off x="3461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88" name="Line 1634"/>
            <p:cNvSpPr>
              <a:spLocks noChangeShapeType="1"/>
            </p:cNvSpPr>
            <p:nvPr/>
          </p:nvSpPr>
          <p:spPr bwMode="auto">
            <a:xfrm>
              <a:off x="3461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89" name="Text Box 1635"/>
            <p:cNvSpPr txBox="1">
              <a:spLocks noChangeArrowheads="1"/>
            </p:cNvSpPr>
            <p:nvPr/>
          </p:nvSpPr>
          <p:spPr bwMode="auto">
            <a:xfrm>
              <a:off x="304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72790" name="Text Box 1636"/>
            <p:cNvSpPr txBox="1">
              <a:spLocks noChangeArrowheads="1"/>
            </p:cNvSpPr>
            <p:nvPr/>
          </p:nvSpPr>
          <p:spPr bwMode="auto">
            <a:xfrm>
              <a:off x="3275" y="1347"/>
              <a:ext cx="32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72791" name="Line 1637"/>
            <p:cNvSpPr>
              <a:spLocks noChangeShapeType="1"/>
            </p:cNvSpPr>
            <p:nvPr/>
          </p:nvSpPr>
          <p:spPr bwMode="auto">
            <a:xfrm flipH="1">
              <a:off x="420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92" name="Line 1638"/>
            <p:cNvSpPr>
              <a:spLocks noChangeShapeType="1"/>
            </p:cNvSpPr>
            <p:nvPr/>
          </p:nvSpPr>
          <p:spPr bwMode="auto">
            <a:xfrm>
              <a:off x="434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93" name="Line 1639"/>
            <p:cNvSpPr>
              <a:spLocks noChangeShapeType="1"/>
            </p:cNvSpPr>
            <p:nvPr/>
          </p:nvSpPr>
          <p:spPr bwMode="auto">
            <a:xfrm>
              <a:off x="434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94" name="Text Box 1640"/>
            <p:cNvSpPr txBox="1">
              <a:spLocks noChangeArrowheads="1"/>
            </p:cNvSpPr>
            <p:nvPr/>
          </p:nvSpPr>
          <p:spPr bwMode="auto">
            <a:xfrm>
              <a:off x="416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grpSp>
          <p:nvGrpSpPr>
            <p:cNvPr id="72795" name="Group 1641"/>
            <p:cNvGrpSpPr>
              <a:grpSpLocks/>
            </p:cNvGrpSpPr>
            <p:nvPr/>
          </p:nvGrpSpPr>
          <p:grpSpPr bwMode="auto">
            <a:xfrm rot="5400000" flipV="1">
              <a:off x="2065" y="2689"/>
              <a:ext cx="131" cy="140"/>
              <a:chOff x="1827" y="2496"/>
              <a:chExt cx="93" cy="96"/>
            </a:xfrm>
          </p:grpSpPr>
          <p:sp>
            <p:nvSpPr>
              <p:cNvPr id="7302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026" name="Line 164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96" name="Group 1644"/>
            <p:cNvGrpSpPr>
              <a:grpSpLocks/>
            </p:cNvGrpSpPr>
            <p:nvPr/>
          </p:nvGrpSpPr>
          <p:grpSpPr bwMode="auto">
            <a:xfrm rot="5400000" flipV="1">
              <a:off x="2952" y="2689"/>
              <a:ext cx="131" cy="140"/>
              <a:chOff x="1827" y="2496"/>
              <a:chExt cx="93" cy="96"/>
            </a:xfrm>
          </p:grpSpPr>
          <p:sp>
            <p:nvSpPr>
              <p:cNvPr id="7302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024" name="Line 164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97" name="Group 1647"/>
            <p:cNvGrpSpPr>
              <a:grpSpLocks/>
            </p:cNvGrpSpPr>
            <p:nvPr/>
          </p:nvGrpSpPr>
          <p:grpSpPr bwMode="auto">
            <a:xfrm rot="5400000" flipV="1">
              <a:off x="3839" y="2689"/>
              <a:ext cx="131" cy="140"/>
              <a:chOff x="1827" y="2496"/>
              <a:chExt cx="93" cy="96"/>
            </a:xfrm>
          </p:grpSpPr>
          <p:sp>
            <p:nvSpPr>
              <p:cNvPr id="7302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022" name="Line 164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98" name="Group 1650"/>
            <p:cNvGrpSpPr>
              <a:grpSpLocks/>
            </p:cNvGrpSpPr>
            <p:nvPr/>
          </p:nvGrpSpPr>
          <p:grpSpPr bwMode="auto">
            <a:xfrm flipV="1">
              <a:off x="4955" y="2259"/>
              <a:ext cx="140" cy="130"/>
              <a:chOff x="1827" y="2496"/>
              <a:chExt cx="93" cy="96"/>
            </a:xfrm>
          </p:grpSpPr>
          <p:sp>
            <p:nvSpPr>
              <p:cNvPr id="7301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020" name="Line 165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799" name="Rectangle 1653"/>
            <p:cNvSpPr>
              <a:spLocks noChangeArrowheads="1"/>
            </p:cNvSpPr>
            <p:nvPr/>
          </p:nvSpPr>
          <p:spPr bwMode="auto">
            <a:xfrm>
              <a:off x="5095" y="2476"/>
              <a:ext cx="93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2800" name="Group 1654"/>
            <p:cNvGrpSpPr>
              <a:grpSpLocks/>
            </p:cNvGrpSpPr>
            <p:nvPr/>
          </p:nvGrpSpPr>
          <p:grpSpPr bwMode="auto">
            <a:xfrm flipH="1" flipV="1">
              <a:off x="661" y="2259"/>
              <a:ext cx="140" cy="130"/>
              <a:chOff x="1827" y="2496"/>
              <a:chExt cx="93" cy="96"/>
            </a:xfrm>
          </p:grpSpPr>
          <p:sp>
            <p:nvSpPr>
              <p:cNvPr id="7301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018" name="Line 165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01" name="Group 1657"/>
            <p:cNvGrpSpPr>
              <a:grpSpLocks/>
            </p:cNvGrpSpPr>
            <p:nvPr/>
          </p:nvGrpSpPr>
          <p:grpSpPr bwMode="auto">
            <a:xfrm>
              <a:off x="895" y="2780"/>
              <a:ext cx="140" cy="87"/>
              <a:chOff x="2112" y="3600"/>
              <a:chExt cx="144" cy="96"/>
            </a:xfrm>
          </p:grpSpPr>
          <p:grpSp>
            <p:nvGrpSpPr>
              <p:cNvPr id="73013" name="Group 1658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3015" name="Line 165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016" name="Line 166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014" name="Line 1661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02" name="Group 1662"/>
            <p:cNvGrpSpPr>
              <a:grpSpLocks/>
            </p:cNvGrpSpPr>
            <p:nvPr/>
          </p:nvGrpSpPr>
          <p:grpSpPr bwMode="auto">
            <a:xfrm>
              <a:off x="755" y="2780"/>
              <a:ext cx="140" cy="87"/>
              <a:chOff x="1920" y="3600"/>
              <a:chExt cx="144" cy="96"/>
            </a:xfrm>
          </p:grpSpPr>
          <p:grpSp>
            <p:nvGrpSpPr>
              <p:cNvPr id="73009" name="Group 1663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3011" name="Line 166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012" name="Line 166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010" name="Line 1666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03" name="Group 1667"/>
            <p:cNvGrpSpPr>
              <a:grpSpLocks/>
            </p:cNvGrpSpPr>
            <p:nvPr/>
          </p:nvGrpSpPr>
          <p:grpSpPr bwMode="auto">
            <a:xfrm>
              <a:off x="1875" y="2780"/>
              <a:ext cx="93" cy="87"/>
              <a:chOff x="2112" y="3600"/>
              <a:chExt cx="144" cy="96"/>
            </a:xfrm>
          </p:grpSpPr>
          <p:grpSp>
            <p:nvGrpSpPr>
              <p:cNvPr id="73005" name="Group 1668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3007" name="Line 166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008" name="Line 167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006" name="Line 1671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04" name="Group 1672"/>
            <p:cNvGrpSpPr>
              <a:grpSpLocks/>
            </p:cNvGrpSpPr>
            <p:nvPr/>
          </p:nvGrpSpPr>
          <p:grpSpPr bwMode="auto">
            <a:xfrm>
              <a:off x="4395" y="2780"/>
              <a:ext cx="140" cy="87"/>
              <a:chOff x="2112" y="3600"/>
              <a:chExt cx="144" cy="96"/>
            </a:xfrm>
          </p:grpSpPr>
          <p:grpSp>
            <p:nvGrpSpPr>
              <p:cNvPr id="73001" name="Group 1673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3003" name="Line 167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004" name="Line 167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002" name="Line 1676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05" name="Group 1677"/>
            <p:cNvGrpSpPr>
              <a:grpSpLocks/>
            </p:cNvGrpSpPr>
            <p:nvPr/>
          </p:nvGrpSpPr>
          <p:grpSpPr bwMode="auto">
            <a:xfrm>
              <a:off x="4255" y="2780"/>
              <a:ext cx="140" cy="87"/>
              <a:chOff x="1920" y="3600"/>
              <a:chExt cx="144" cy="96"/>
            </a:xfrm>
          </p:grpSpPr>
          <p:grpSp>
            <p:nvGrpSpPr>
              <p:cNvPr id="72997" name="Group 1678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999" name="Line 167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000" name="Line 168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998" name="Line 1681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06" name="Group 1682"/>
            <p:cNvGrpSpPr>
              <a:grpSpLocks/>
            </p:cNvGrpSpPr>
            <p:nvPr/>
          </p:nvGrpSpPr>
          <p:grpSpPr bwMode="auto">
            <a:xfrm>
              <a:off x="1361" y="2780"/>
              <a:ext cx="140" cy="87"/>
              <a:chOff x="2112" y="3600"/>
              <a:chExt cx="144" cy="96"/>
            </a:xfrm>
          </p:grpSpPr>
          <p:grpSp>
            <p:nvGrpSpPr>
              <p:cNvPr id="72993" name="Group 1683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2995" name="Line 168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996" name="Line 168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994" name="Line 1686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07" name="Group 1687"/>
            <p:cNvGrpSpPr>
              <a:grpSpLocks/>
            </p:cNvGrpSpPr>
            <p:nvPr/>
          </p:nvGrpSpPr>
          <p:grpSpPr bwMode="auto">
            <a:xfrm>
              <a:off x="1221" y="2780"/>
              <a:ext cx="140" cy="87"/>
              <a:chOff x="1920" y="3600"/>
              <a:chExt cx="144" cy="96"/>
            </a:xfrm>
          </p:grpSpPr>
          <p:grpSp>
            <p:nvGrpSpPr>
              <p:cNvPr id="72989" name="Group 1688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991" name="Line 168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992" name="Line 169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990" name="Line 1691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08" name="Group 1692"/>
            <p:cNvGrpSpPr>
              <a:grpSpLocks/>
            </p:cNvGrpSpPr>
            <p:nvPr/>
          </p:nvGrpSpPr>
          <p:grpSpPr bwMode="auto">
            <a:xfrm>
              <a:off x="2761" y="2780"/>
              <a:ext cx="94" cy="87"/>
              <a:chOff x="2112" y="3600"/>
              <a:chExt cx="144" cy="96"/>
            </a:xfrm>
          </p:grpSpPr>
          <p:grpSp>
            <p:nvGrpSpPr>
              <p:cNvPr id="72985" name="Group 1693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2987" name="Line 169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988" name="Line 169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986" name="Line 1696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09" name="Group 1697"/>
            <p:cNvGrpSpPr>
              <a:grpSpLocks/>
            </p:cNvGrpSpPr>
            <p:nvPr/>
          </p:nvGrpSpPr>
          <p:grpSpPr bwMode="auto">
            <a:xfrm>
              <a:off x="3695" y="2780"/>
              <a:ext cx="93" cy="87"/>
              <a:chOff x="2112" y="3600"/>
              <a:chExt cx="144" cy="96"/>
            </a:xfrm>
          </p:grpSpPr>
          <p:grpSp>
            <p:nvGrpSpPr>
              <p:cNvPr id="72981" name="Group 1698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2983" name="Line 169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984" name="Line 170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982" name="Line 1701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10" name="Group 1702"/>
            <p:cNvGrpSpPr>
              <a:grpSpLocks/>
            </p:cNvGrpSpPr>
            <p:nvPr/>
          </p:nvGrpSpPr>
          <p:grpSpPr bwMode="auto">
            <a:xfrm>
              <a:off x="4861" y="2780"/>
              <a:ext cx="140" cy="87"/>
              <a:chOff x="2112" y="3600"/>
              <a:chExt cx="144" cy="96"/>
            </a:xfrm>
          </p:grpSpPr>
          <p:grpSp>
            <p:nvGrpSpPr>
              <p:cNvPr id="72977" name="Group 1703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2979" name="Line 170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980" name="Line 170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978" name="Line 1706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11" name="Group 1707"/>
            <p:cNvGrpSpPr>
              <a:grpSpLocks/>
            </p:cNvGrpSpPr>
            <p:nvPr/>
          </p:nvGrpSpPr>
          <p:grpSpPr bwMode="auto">
            <a:xfrm>
              <a:off x="4721" y="2780"/>
              <a:ext cx="140" cy="87"/>
              <a:chOff x="1920" y="3600"/>
              <a:chExt cx="144" cy="96"/>
            </a:xfrm>
          </p:grpSpPr>
          <p:grpSp>
            <p:nvGrpSpPr>
              <p:cNvPr id="72973" name="Group 1708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975" name="Line 170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976" name="Line 171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974" name="Line 1711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12" name="Group 1712"/>
            <p:cNvGrpSpPr>
              <a:grpSpLocks/>
            </p:cNvGrpSpPr>
            <p:nvPr/>
          </p:nvGrpSpPr>
          <p:grpSpPr bwMode="auto">
            <a:xfrm rot="5400000">
              <a:off x="482" y="1907"/>
              <a:ext cx="217" cy="140"/>
              <a:chOff x="1872" y="3648"/>
              <a:chExt cx="384" cy="144"/>
            </a:xfrm>
          </p:grpSpPr>
          <p:grpSp>
            <p:nvGrpSpPr>
              <p:cNvPr id="72958" name="Group 1713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72960" name="Group 1714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72970" name="Line 1715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971" name="Line 171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972" name="Line 1717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2961" name="Group 1718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72968" name="Line 171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969" name="Line 172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2962" name="Group 1721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72966" name="Line 1722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967" name="Line 1723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2963" name="Group 1724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72964" name="Line 172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965" name="Line 172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2959" name="Line 1727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13" name="Group 1728"/>
            <p:cNvGrpSpPr>
              <a:grpSpLocks/>
            </p:cNvGrpSpPr>
            <p:nvPr/>
          </p:nvGrpSpPr>
          <p:grpSpPr bwMode="auto">
            <a:xfrm rot="16200000" flipH="1">
              <a:off x="5056" y="1907"/>
              <a:ext cx="217" cy="140"/>
              <a:chOff x="1872" y="3648"/>
              <a:chExt cx="384" cy="144"/>
            </a:xfrm>
          </p:grpSpPr>
          <p:grpSp>
            <p:nvGrpSpPr>
              <p:cNvPr id="72943" name="Group 1729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72945" name="Group 1730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72955" name="Line 1731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956" name="Line 173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957" name="Line 1733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2946" name="Group 1734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72953" name="Line 173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954" name="Line 173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2947" name="Group 1737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72951" name="Line 173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952" name="Line 173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2948" name="Group 1740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72949" name="Line 174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950" name="Line 174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2944" name="Line 1743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14" name="Group 1744"/>
            <p:cNvGrpSpPr>
              <a:grpSpLocks/>
            </p:cNvGrpSpPr>
            <p:nvPr/>
          </p:nvGrpSpPr>
          <p:grpSpPr bwMode="auto">
            <a:xfrm rot="5400000">
              <a:off x="618" y="1170"/>
              <a:ext cx="87" cy="93"/>
              <a:chOff x="2112" y="3600"/>
              <a:chExt cx="144" cy="96"/>
            </a:xfrm>
          </p:grpSpPr>
          <p:grpSp>
            <p:nvGrpSpPr>
              <p:cNvPr id="72939" name="Group 1745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2941" name="Line 174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942" name="Line 174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940" name="Line 1748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15" name="Group 1749"/>
            <p:cNvGrpSpPr>
              <a:grpSpLocks/>
            </p:cNvGrpSpPr>
            <p:nvPr/>
          </p:nvGrpSpPr>
          <p:grpSpPr bwMode="auto">
            <a:xfrm rot="5400000">
              <a:off x="5052" y="1126"/>
              <a:ext cx="86" cy="93"/>
              <a:chOff x="2112" y="3600"/>
              <a:chExt cx="144" cy="96"/>
            </a:xfrm>
          </p:grpSpPr>
          <p:grpSp>
            <p:nvGrpSpPr>
              <p:cNvPr id="72935" name="Group 1750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2937" name="Line 175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938" name="Line 175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936" name="Line 1753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16" name="Group 1754"/>
            <p:cNvGrpSpPr>
              <a:grpSpLocks/>
            </p:cNvGrpSpPr>
            <p:nvPr/>
          </p:nvGrpSpPr>
          <p:grpSpPr bwMode="auto">
            <a:xfrm rot="10800000">
              <a:off x="1268" y="869"/>
              <a:ext cx="233" cy="130"/>
              <a:chOff x="1872" y="3648"/>
              <a:chExt cx="384" cy="144"/>
            </a:xfrm>
          </p:grpSpPr>
          <p:grpSp>
            <p:nvGrpSpPr>
              <p:cNvPr id="72920" name="Group 1755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72922" name="Group 1756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72932" name="Line 1757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933" name="Line 175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934" name="Line 1759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2923" name="Group 1760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72930" name="Line 176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931" name="Line 176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2924" name="Group 1763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72928" name="Line 176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929" name="Line 176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2925" name="Group 1766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72926" name="Line 176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927" name="Line 176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2921" name="Line 1769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817" name="Rectangle 1770"/>
            <p:cNvSpPr>
              <a:spLocks noChangeArrowheads="1"/>
            </p:cNvSpPr>
            <p:nvPr/>
          </p:nvSpPr>
          <p:spPr bwMode="auto">
            <a:xfrm>
              <a:off x="2321" y="782"/>
              <a:ext cx="233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2818" name="Line 1771"/>
            <p:cNvSpPr>
              <a:spLocks noChangeShapeType="1"/>
            </p:cNvSpPr>
            <p:nvPr/>
          </p:nvSpPr>
          <p:spPr bwMode="auto">
            <a:xfrm>
              <a:off x="1548" y="869"/>
              <a:ext cx="177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19" name="Line 1772"/>
            <p:cNvSpPr>
              <a:spLocks noChangeShapeType="1"/>
            </p:cNvSpPr>
            <p:nvPr/>
          </p:nvSpPr>
          <p:spPr bwMode="auto">
            <a:xfrm>
              <a:off x="3321" y="999"/>
              <a:ext cx="177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820" name="Group 1773"/>
            <p:cNvGrpSpPr>
              <a:grpSpLocks/>
            </p:cNvGrpSpPr>
            <p:nvPr/>
          </p:nvGrpSpPr>
          <p:grpSpPr bwMode="auto">
            <a:xfrm rot="-5400000">
              <a:off x="1039" y="995"/>
              <a:ext cx="131" cy="140"/>
              <a:chOff x="1827" y="2496"/>
              <a:chExt cx="93" cy="96"/>
            </a:xfrm>
          </p:grpSpPr>
          <p:sp>
            <p:nvSpPr>
              <p:cNvPr id="7291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919" name="Line 177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21" name="Group 1776"/>
            <p:cNvGrpSpPr>
              <a:grpSpLocks/>
            </p:cNvGrpSpPr>
            <p:nvPr/>
          </p:nvGrpSpPr>
          <p:grpSpPr bwMode="auto">
            <a:xfrm rot="5400000" flipH="1">
              <a:off x="4539" y="995"/>
              <a:ext cx="131" cy="140"/>
              <a:chOff x="1827" y="2496"/>
              <a:chExt cx="93" cy="96"/>
            </a:xfrm>
          </p:grpSpPr>
          <p:sp>
            <p:nvSpPr>
              <p:cNvPr id="7291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917" name="Line 177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822" name="Rectangle 1779"/>
            <p:cNvSpPr>
              <a:spLocks noChangeArrowheads="1"/>
            </p:cNvSpPr>
            <p:nvPr/>
          </p:nvSpPr>
          <p:spPr bwMode="auto">
            <a:xfrm>
              <a:off x="4087" y="912"/>
              <a:ext cx="234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2823" name="Group 1780"/>
            <p:cNvGrpSpPr>
              <a:grpSpLocks/>
            </p:cNvGrpSpPr>
            <p:nvPr/>
          </p:nvGrpSpPr>
          <p:grpSpPr bwMode="auto">
            <a:xfrm>
              <a:off x="4768" y="956"/>
              <a:ext cx="93" cy="87"/>
              <a:chOff x="2112" y="3600"/>
              <a:chExt cx="144" cy="96"/>
            </a:xfrm>
          </p:grpSpPr>
          <p:grpSp>
            <p:nvGrpSpPr>
              <p:cNvPr id="72912" name="Group 178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2914" name="Line 178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915" name="Line 178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913" name="Line 178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24" name="Group 1785"/>
            <p:cNvGrpSpPr>
              <a:grpSpLocks/>
            </p:cNvGrpSpPr>
            <p:nvPr/>
          </p:nvGrpSpPr>
          <p:grpSpPr bwMode="auto">
            <a:xfrm>
              <a:off x="1688" y="825"/>
              <a:ext cx="140" cy="87"/>
              <a:chOff x="1920" y="3600"/>
              <a:chExt cx="144" cy="96"/>
            </a:xfrm>
          </p:grpSpPr>
          <p:grpSp>
            <p:nvGrpSpPr>
              <p:cNvPr id="72908" name="Group 178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910" name="Line 178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911" name="Line 178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909" name="Line 178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25" name="Group 1790"/>
            <p:cNvGrpSpPr>
              <a:grpSpLocks/>
            </p:cNvGrpSpPr>
            <p:nvPr/>
          </p:nvGrpSpPr>
          <p:grpSpPr bwMode="auto">
            <a:xfrm>
              <a:off x="2061" y="825"/>
              <a:ext cx="140" cy="87"/>
              <a:chOff x="2112" y="3600"/>
              <a:chExt cx="144" cy="96"/>
            </a:xfrm>
          </p:grpSpPr>
          <p:grpSp>
            <p:nvGrpSpPr>
              <p:cNvPr id="72904" name="Group 179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2906" name="Line 179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907" name="Line 179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905" name="Line 179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26" name="Group 1795"/>
            <p:cNvGrpSpPr>
              <a:grpSpLocks/>
            </p:cNvGrpSpPr>
            <p:nvPr/>
          </p:nvGrpSpPr>
          <p:grpSpPr bwMode="auto">
            <a:xfrm>
              <a:off x="1921" y="825"/>
              <a:ext cx="140" cy="87"/>
              <a:chOff x="1920" y="3600"/>
              <a:chExt cx="144" cy="96"/>
            </a:xfrm>
          </p:grpSpPr>
          <p:grpSp>
            <p:nvGrpSpPr>
              <p:cNvPr id="72900" name="Group 179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902" name="Line 179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903" name="Line 179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901" name="Line 179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827" name="Text Box 1800"/>
            <p:cNvSpPr txBox="1">
              <a:spLocks noChangeArrowheads="1"/>
            </p:cNvSpPr>
            <p:nvPr/>
          </p:nvSpPr>
          <p:spPr bwMode="auto">
            <a:xfrm>
              <a:off x="1875" y="912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72828" name="Group 1801"/>
            <p:cNvGrpSpPr>
              <a:grpSpLocks/>
            </p:cNvGrpSpPr>
            <p:nvPr/>
          </p:nvGrpSpPr>
          <p:grpSpPr bwMode="auto">
            <a:xfrm>
              <a:off x="2948" y="825"/>
              <a:ext cx="140" cy="87"/>
              <a:chOff x="2112" y="3600"/>
              <a:chExt cx="144" cy="96"/>
            </a:xfrm>
          </p:grpSpPr>
          <p:grpSp>
            <p:nvGrpSpPr>
              <p:cNvPr id="72896" name="Group 1802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2898" name="Line 180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99" name="Line 180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897" name="Line 1805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29" name="Group 1806"/>
            <p:cNvGrpSpPr>
              <a:grpSpLocks/>
            </p:cNvGrpSpPr>
            <p:nvPr/>
          </p:nvGrpSpPr>
          <p:grpSpPr bwMode="auto">
            <a:xfrm>
              <a:off x="2808" y="825"/>
              <a:ext cx="140" cy="87"/>
              <a:chOff x="1920" y="3600"/>
              <a:chExt cx="144" cy="96"/>
            </a:xfrm>
          </p:grpSpPr>
          <p:grpSp>
            <p:nvGrpSpPr>
              <p:cNvPr id="72892" name="Group 180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894" name="Line 180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95" name="Line 180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893" name="Line 181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830" name="Text Box 1811"/>
            <p:cNvSpPr txBox="1">
              <a:spLocks noChangeArrowheads="1"/>
            </p:cNvSpPr>
            <p:nvPr/>
          </p:nvSpPr>
          <p:spPr bwMode="auto">
            <a:xfrm>
              <a:off x="2855" y="912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72831" name="Group 1812"/>
            <p:cNvGrpSpPr>
              <a:grpSpLocks/>
            </p:cNvGrpSpPr>
            <p:nvPr/>
          </p:nvGrpSpPr>
          <p:grpSpPr bwMode="auto">
            <a:xfrm>
              <a:off x="3835" y="956"/>
              <a:ext cx="140" cy="87"/>
              <a:chOff x="2112" y="3600"/>
              <a:chExt cx="144" cy="96"/>
            </a:xfrm>
          </p:grpSpPr>
          <p:grpSp>
            <p:nvGrpSpPr>
              <p:cNvPr id="72888" name="Group 1813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2890" name="Line 181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91" name="Line 181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889" name="Line 1816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32" name="Group 1817"/>
            <p:cNvGrpSpPr>
              <a:grpSpLocks/>
            </p:cNvGrpSpPr>
            <p:nvPr/>
          </p:nvGrpSpPr>
          <p:grpSpPr bwMode="auto">
            <a:xfrm>
              <a:off x="3695" y="956"/>
              <a:ext cx="140" cy="87"/>
              <a:chOff x="1920" y="3600"/>
              <a:chExt cx="144" cy="96"/>
            </a:xfrm>
          </p:grpSpPr>
          <p:grpSp>
            <p:nvGrpSpPr>
              <p:cNvPr id="72884" name="Group 1818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886" name="Line 181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87" name="Line 182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885" name="Line 1821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833" name="Text Box 1822"/>
            <p:cNvSpPr txBox="1">
              <a:spLocks noChangeArrowheads="1"/>
            </p:cNvSpPr>
            <p:nvPr/>
          </p:nvSpPr>
          <p:spPr bwMode="auto">
            <a:xfrm>
              <a:off x="3695" y="1043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72834" name="Group 1823"/>
            <p:cNvGrpSpPr>
              <a:grpSpLocks/>
            </p:cNvGrpSpPr>
            <p:nvPr/>
          </p:nvGrpSpPr>
          <p:grpSpPr bwMode="auto">
            <a:xfrm>
              <a:off x="2575" y="825"/>
              <a:ext cx="140" cy="87"/>
              <a:chOff x="1920" y="3600"/>
              <a:chExt cx="144" cy="96"/>
            </a:xfrm>
          </p:grpSpPr>
          <p:grpSp>
            <p:nvGrpSpPr>
              <p:cNvPr id="72880" name="Group 182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882" name="Line 182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83" name="Line 182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881" name="Line 182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35" name="Group 1828"/>
            <p:cNvGrpSpPr>
              <a:grpSpLocks/>
            </p:cNvGrpSpPr>
            <p:nvPr/>
          </p:nvGrpSpPr>
          <p:grpSpPr bwMode="auto">
            <a:xfrm>
              <a:off x="3461" y="956"/>
              <a:ext cx="140" cy="87"/>
              <a:chOff x="1920" y="3600"/>
              <a:chExt cx="144" cy="96"/>
            </a:xfrm>
          </p:grpSpPr>
          <p:grpSp>
            <p:nvGrpSpPr>
              <p:cNvPr id="72876" name="Group 182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878" name="Line 183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79" name="Line 183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877" name="Line 183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836" name="Line 1833"/>
            <p:cNvSpPr>
              <a:spLocks noChangeShapeType="1"/>
            </p:cNvSpPr>
            <p:nvPr/>
          </p:nvSpPr>
          <p:spPr bwMode="auto">
            <a:xfrm flipH="1">
              <a:off x="428" y="2997"/>
              <a:ext cx="6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37" name="Line 1834"/>
            <p:cNvSpPr>
              <a:spLocks noChangeShapeType="1"/>
            </p:cNvSpPr>
            <p:nvPr/>
          </p:nvSpPr>
          <p:spPr bwMode="auto">
            <a:xfrm flipV="1">
              <a:off x="428" y="1564"/>
              <a:ext cx="0" cy="14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38" name="Line 1835"/>
            <p:cNvSpPr>
              <a:spLocks noChangeShapeType="1"/>
            </p:cNvSpPr>
            <p:nvPr/>
          </p:nvSpPr>
          <p:spPr bwMode="auto">
            <a:xfrm>
              <a:off x="428" y="1564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39" name="Line 1836"/>
            <p:cNvSpPr>
              <a:spLocks noChangeShapeType="1"/>
            </p:cNvSpPr>
            <p:nvPr/>
          </p:nvSpPr>
          <p:spPr bwMode="auto">
            <a:xfrm flipV="1">
              <a:off x="428" y="739"/>
              <a:ext cx="0" cy="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40" name="Line 1837"/>
            <p:cNvSpPr>
              <a:spLocks noChangeShapeType="1"/>
            </p:cNvSpPr>
            <p:nvPr/>
          </p:nvSpPr>
          <p:spPr bwMode="auto">
            <a:xfrm flipV="1">
              <a:off x="1081" y="2824"/>
              <a:ext cx="0" cy="1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41" name="Line 1838"/>
            <p:cNvSpPr>
              <a:spLocks noChangeShapeType="1"/>
            </p:cNvSpPr>
            <p:nvPr/>
          </p:nvSpPr>
          <p:spPr bwMode="auto">
            <a:xfrm flipV="1">
              <a:off x="1221" y="739"/>
              <a:ext cx="0" cy="2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42" name="Line 1839"/>
            <p:cNvSpPr>
              <a:spLocks noChangeShapeType="1"/>
            </p:cNvSpPr>
            <p:nvPr/>
          </p:nvSpPr>
          <p:spPr bwMode="auto">
            <a:xfrm>
              <a:off x="428" y="739"/>
              <a:ext cx="7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843" name="Group 1840"/>
            <p:cNvGrpSpPr>
              <a:grpSpLocks/>
            </p:cNvGrpSpPr>
            <p:nvPr/>
          </p:nvGrpSpPr>
          <p:grpSpPr bwMode="auto">
            <a:xfrm>
              <a:off x="1875" y="565"/>
              <a:ext cx="420" cy="304"/>
              <a:chOff x="1872" y="960"/>
              <a:chExt cx="706" cy="192"/>
            </a:xfrm>
          </p:grpSpPr>
          <p:sp>
            <p:nvSpPr>
              <p:cNvPr id="72873" name="Line 1841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74" name="Line 1842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75" name="Line 1843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44" name="Group 1844"/>
            <p:cNvGrpSpPr>
              <a:grpSpLocks/>
            </p:cNvGrpSpPr>
            <p:nvPr/>
          </p:nvGrpSpPr>
          <p:grpSpPr bwMode="auto">
            <a:xfrm>
              <a:off x="2761" y="565"/>
              <a:ext cx="420" cy="304"/>
              <a:chOff x="1872" y="960"/>
              <a:chExt cx="706" cy="192"/>
            </a:xfrm>
          </p:grpSpPr>
          <p:sp>
            <p:nvSpPr>
              <p:cNvPr id="72870" name="Line 1845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71" name="Line 1846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72" name="Line 1847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845" name="Group 1848"/>
            <p:cNvGrpSpPr>
              <a:grpSpLocks/>
            </p:cNvGrpSpPr>
            <p:nvPr/>
          </p:nvGrpSpPr>
          <p:grpSpPr bwMode="auto">
            <a:xfrm>
              <a:off x="3648" y="695"/>
              <a:ext cx="420" cy="304"/>
              <a:chOff x="1872" y="960"/>
              <a:chExt cx="706" cy="192"/>
            </a:xfrm>
          </p:grpSpPr>
          <p:sp>
            <p:nvSpPr>
              <p:cNvPr id="72867" name="Line 1849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68" name="Line 1850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69" name="Line 1851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846" name="Line 1852"/>
            <p:cNvSpPr>
              <a:spLocks noChangeShapeType="1"/>
            </p:cNvSpPr>
            <p:nvPr/>
          </p:nvSpPr>
          <p:spPr bwMode="auto">
            <a:xfrm>
              <a:off x="5095" y="1564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47" name="Line 1853"/>
            <p:cNvSpPr>
              <a:spLocks noChangeShapeType="1"/>
            </p:cNvSpPr>
            <p:nvPr/>
          </p:nvSpPr>
          <p:spPr bwMode="auto">
            <a:xfrm flipV="1">
              <a:off x="5328" y="739"/>
              <a:ext cx="0" cy="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48" name="Line 1854"/>
            <p:cNvSpPr>
              <a:spLocks noChangeShapeType="1"/>
            </p:cNvSpPr>
            <p:nvPr/>
          </p:nvSpPr>
          <p:spPr bwMode="auto">
            <a:xfrm>
              <a:off x="4535" y="739"/>
              <a:ext cx="7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49" name="Line 1855"/>
            <p:cNvSpPr>
              <a:spLocks noChangeShapeType="1"/>
            </p:cNvSpPr>
            <p:nvPr/>
          </p:nvSpPr>
          <p:spPr bwMode="auto">
            <a:xfrm flipV="1">
              <a:off x="4535" y="739"/>
              <a:ext cx="0" cy="2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50" name="Line 1856"/>
            <p:cNvSpPr>
              <a:spLocks noChangeShapeType="1"/>
            </p:cNvSpPr>
            <p:nvPr/>
          </p:nvSpPr>
          <p:spPr bwMode="auto">
            <a:xfrm flipV="1">
              <a:off x="5328" y="1564"/>
              <a:ext cx="0" cy="14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51" name="Line 1857"/>
            <p:cNvSpPr>
              <a:spLocks noChangeShapeType="1"/>
            </p:cNvSpPr>
            <p:nvPr/>
          </p:nvSpPr>
          <p:spPr bwMode="auto">
            <a:xfrm flipH="1">
              <a:off x="4675" y="2997"/>
              <a:ext cx="6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52" name="Line 1858"/>
            <p:cNvSpPr>
              <a:spLocks noChangeShapeType="1"/>
            </p:cNvSpPr>
            <p:nvPr/>
          </p:nvSpPr>
          <p:spPr bwMode="auto">
            <a:xfrm flipV="1">
              <a:off x="4675" y="2824"/>
              <a:ext cx="0" cy="1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53" name="Text Box 1859"/>
            <p:cNvSpPr txBox="1">
              <a:spLocks noChangeArrowheads="1"/>
            </p:cNvSpPr>
            <p:nvPr/>
          </p:nvSpPr>
          <p:spPr bwMode="auto">
            <a:xfrm>
              <a:off x="428" y="2858"/>
              <a:ext cx="70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Covered Porch</a:t>
              </a:r>
            </a:p>
          </p:txBody>
        </p:sp>
        <p:sp>
          <p:nvSpPr>
            <p:cNvPr id="72854" name="Text Box 1860"/>
            <p:cNvSpPr txBox="1">
              <a:spLocks noChangeArrowheads="1"/>
            </p:cNvSpPr>
            <p:nvPr/>
          </p:nvSpPr>
          <p:spPr bwMode="auto">
            <a:xfrm>
              <a:off x="4628" y="2867"/>
              <a:ext cx="70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Covered Porch</a:t>
              </a:r>
            </a:p>
          </p:txBody>
        </p:sp>
        <p:sp>
          <p:nvSpPr>
            <p:cNvPr id="72855" name="Text Box 1861"/>
            <p:cNvSpPr txBox="1">
              <a:spLocks noChangeArrowheads="1"/>
            </p:cNvSpPr>
            <p:nvPr/>
          </p:nvSpPr>
          <p:spPr bwMode="auto">
            <a:xfrm>
              <a:off x="521" y="78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72856" name="Text Box 1862"/>
            <p:cNvSpPr txBox="1">
              <a:spLocks noChangeArrowheads="1"/>
            </p:cNvSpPr>
            <p:nvPr/>
          </p:nvSpPr>
          <p:spPr bwMode="auto">
            <a:xfrm>
              <a:off x="1781" y="65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72857" name="Text Box 1863"/>
            <p:cNvSpPr txBox="1">
              <a:spLocks noChangeArrowheads="1"/>
            </p:cNvSpPr>
            <p:nvPr/>
          </p:nvSpPr>
          <p:spPr bwMode="auto">
            <a:xfrm>
              <a:off x="2668" y="65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72858" name="Text Box 1864"/>
            <p:cNvSpPr txBox="1">
              <a:spLocks noChangeArrowheads="1"/>
            </p:cNvSpPr>
            <p:nvPr/>
          </p:nvSpPr>
          <p:spPr bwMode="auto">
            <a:xfrm>
              <a:off x="3555" y="78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72859" name="Text Box 1865"/>
            <p:cNvSpPr txBox="1">
              <a:spLocks noChangeArrowheads="1"/>
            </p:cNvSpPr>
            <p:nvPr/>
          </p:nvSpPr>
          <p:spPr bwMode="auto">
            <a:xfrm>
              <a:off x="4628" y="78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72860" name="Line 1866"/>
            <p:cNvSpPr>
              <a:spLocks noChangeShapeType="1"/>
            </p:cNvSpPr>
            <p:nvPr/>
          </p:nvSpPr>
          <p:spPr bwMode="auto">
            <a:xfrm flipV="1">
              <a:off x="5095" y="87"/>
              <a:ext cx="0" cy="43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61" name="Line 1867"/>
            <p:cNvSpPr>
              <a:spLocks noChangeShapeType="1"/>
            </p:cNvSpPr>
            <p:nvPr/>
          </p:nvSpPr>
          <p:spPr bwMode="auto">
            <a:xfrm>
              <a:off x="5001" y="304"/>
              <a:ext cx="187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62" name="Text Box 1868"/>
            <p:cNvSpPr txBox="1">
              <a:spLocks noChangeArrowheads="1"/>
            </p:cNvSpPr>
            <p:nvPr/>
          </p:nvSpPr>
          <p:spPr bwMode="auto">
            <a:xfrm>
              <a:off x="3881" y="3084"/>
              <a:ext cx="93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First Floor</a:t>
              </a:r>
            </a:p>
          </p:txBody>
        </p:sp>
        <p:sp>
          <p:nvSpPr>
            <p:cNvPr id="72863" name="Text Box 1869"/>
            <p:cNvSpPr txBox="1">
              <a:spLocks noChangeArrowheads="1"/>
            </p:cNvSpPr>
            <p:nvPr/>
          </p:nvSpPr>
          <p:spPr bwMode="auto">
            <a:xfrm>
              <a:off x="4815" y="1651"/>
              <a:ext cx="440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72864" name="Text Box 1870"/>
            <p:cNvSpPr txBox="1">
              <a:spLocks noChangeArrowheads="1"/>
            </p:cNvSpPr>
            <p:nvPr/>
          </p:nvSpPr>
          <p:spPr bwMode="auto">
            <a:xfrm>
              <a:off x="288" y="1651"/>
              <a:ext cx="43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72865" name="Text Box 1871"/>
            <p:cNvSpPr txBox="1">
              <a:spLocks noChangeArrowheads="1"/>
            </p:cNvSpPr>
            <p:nvPr/>
          </p:nvSpPr>
          <p:spPr bwMode="auto">
            <a:xfrm>
              <a:off x="2668" y="217"/>
              <a:ext cx="441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72866" name="Text Box 1872"/>
            <p:cNvSpPr txBox="1">
              <a:spLocks noChangeArrowheads="1"/>
            </p:cNvSpPr>
            <p:nvPr/>
          </p:nvSpPr>
          <p:spPr bwMode="auto">
            <a:xfrm>
              <a:off x="2715" y="3288"/>
              <a:ext cx="440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9FA5E0A-C3EC-45D1-8D91-49377E509606}" type="slidenum">
              <a:rPr lang="en-US"/>
              <a:pPr>
                <a:defRPr/>
              </a:pPr>
              <a:t>40</a:t>
            </a:fld>
            <a:endParaRPr lang="en-US" dirty="0"/>
          </a:p>
        </p:txBody>
      </p:sp>
      <p:sp>
        <p:nvSpPr>
          <p:cNvPr id="19460" name="Rectangle 1522"/>
          <p:cNvSpPr>
            <a:spLocks noChangeArrowheads="1"/>
          </p:cNvSpPr>
          <p:nvPr/>
        </p:nvSpPr>
        <p:spPr bwMode="auto">
          <a:xfrm>
            <a:off x="0" y="-76200"/>
            <a:ext cx="9144000" cy="6096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aphicFrame>
        <p:nvGraphicFramePr>
          <p:cNvPr id="19458" name="Object 1521" descr="This is a picture of the burn time clock showing 10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9089481"/>
              </p:ext>
            </p:extLst>
          </p:nvPr>
        </p:nvGraphicFramePr>
        <p:xfrm>
          <a:off x="1497013" y="5740400"/>
          <a:ext cx="5818187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9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15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7013" y="5740400"/>
                        <a:ext cx="5818187" cy="105568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462" name="Group 2021"/>
          <p:cNvGrpSpPr>
            <a:grpSpLocks/>
          </p:cNvGrpSpPr>
          <p:nvPr/>
        </p:nvGrpSpPr>
        <p:grpSpPr bwMode="auto">
          <a:xfrm>
            <a:off x="228600" y="304800"/>
            <a:ext cx="8721725" cy="4976813"/>
            <a:chOff x="144" y="192"/>
            <a:chExt cx="5494" cy="3135"/>
          </a:xfrm>
        </p:grpSpPr>
        <p:sp>
          <p:nvSpPr>
            <p:cNvPr id="19463" name="Line 1526"/>
            <p:cNvSpPr>
              <a:spLocks noChangeShapeType="1"/>
            </p:cNvSpPr>
            <p:nvPr/>
          </p:nvSpPr>
          <p:spPr bwMode="auto">
            <a:xfrm>
              <a:off x="3360" y="7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64" name="Text Box 1527"/>
            <p:cNvSpPr txBox="1">
              <a:spLocks noChangeArrowheads="1"/>
            </p:cNvSpPr>
            <p:nvPr/>
          </p:nvSpPr>
          <p:spPr bwMode="auto">
            <a:xfrm>
              <a:off x="576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19465" name="Line 1528"/>
            <p:cNvSpPr>
              <a:spLocks noChangeShapeType="1"/>
            </p:cNvSpPr>
            <p:nvPr/>
          </p:nvSpPr>
          <p:spPr bwMode="auto">
            <a:xfrm>
              <a:off x="3168" y="100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66" name="Line 1529"/>
            <p:cNvSpPr>
              <a:spLocks noChangeShapeType="1"/>
            </p:cNvSpPr>
            <p:nvPr/>
          </p:nvSpPr>
          <p:spPr bwMode="auto">
            <a:xfrm>
              <a:off x="1728" y="100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67" name="Line 1530"/>
            <p:cNvSpPr>
              <a:spLocks noChangeShapeType="1"/>
            </p:cNvSpPr>
            <p:nvPr/>
          </p:nvSpPr>
          <p:spPr bwMode="auto">
            <a:xfrm>
              <a:off x="2448" y="62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68" name="Text Box 1531"/>
            <p:cNvSpPr txBox="1">
              <a:spLocks noChangeArrowheads="1"/>
            </p:cNvSpPr>
            <p:nvPr/>
          </p:nvSpPr>
          <p:spPr bwMode="auto">
            <a:xfrm>
              <a:off x="3312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19469" name="Text Box 1532"/>
            <p:cNvSpPr txBox="1">
              <a:spLocks noChangeArrowheads="1"/>
            </p:cNvSpPr>
            <p:nvPr/>
          </p:nvSpPr>
          <p:spPr bwMode="auto">
            <a:xfrm>
              <a:off x="4656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19470" name="Line 1533"/>
            <p:cNvSpPr>
              <a:spLocks noChangeShapeType="1"/>
            </p:cNvSpPr>
            <p:nvPr/>
          </p:nvSpPr>
          <p:spPr bwMode="auto">
            <a:xfrm>
              <a:off x="624" y="2784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71" name="Line 1534"/>
            <p:cNvSpPr>
              <a:spLocks noChangeShapeType="1"/>
            </p:cNvSpPr>
            <p:nvPr/>
          </p:nvSpPr>
          <p:spPr bwMode="auto">
            <a:xfrm>
              <a:off x="624" y="7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72" name="Line 1535"/>
            <p:cNvSpPr>
              <a:spLocks noChangeShapeType="1"/>
            </p:cNvSpPr>
            <p:nvPr/>
          </p:nvSpPr>
          <p:spPr bwMode="auto">
            <a:xfrm>
              <a:off x="624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73" name="Line 1536"/>
            <p:cNvSpPr>
              <a:spLocks noChangeShapeType="1"/>
            </p:cNvSpPr>
            <p:nvPr/>
          </p:nvSpPr>
          <p:spPr bwMode="auto">
            <a:xfrm>
              <a:off x="5184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74" name="Line 1537"/>
            <p:cNvSpPr>
              <a:spLocks noChangeShapeType="1"/>
            </p:cNvSpPr>
            <p:nvPr/>
          </p:nvSpPr>
          <p:spPr bwMode="auto">
            <a:xfrm>
              <a:off x="3360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75" name="Line 1538"/>
            <p:cNvSpPr>
              <a:spLocks noChangeShapeType="1"/>
            </p:cNvSpPr>
            <p:nvPr/>
          </p:nvSpPr>
          <p:spPr bwMode="auto">
            <a:xfrm>
              <a:off x="2448" y="624"/>
              <a:ext cx="0" cy="21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76" name="Line 1539"/>
            <p:cNvSpPr>
              <a:spLocks noChangeShapeType="1"/>
            </p:cNvSpPr>
            <p:nvPr/>
          </p:nvSpPr>
          <p:spPr bwMode="auto">
            <a:xfrm>
              <a:off x="4272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77" name="Line 1540"/>
            <p:cNvSpPr>
              <a:spLocks noChangeShapeType="1"/>
            </p:cNvSpPr>
            <p:nvPr/>
          </p:nvSpPr>
          <p:spPr bwMode="auto">
            <a:xfrm>
              <a:off x="1536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78" name="Line 1541"/>
            <p:cNvSpPr>
              <a:spLocks noChangeShapeType="1"/>
            </p:cNvSpPr>
            <p:nvPr/>
          </p:nvSpPr>
          <p:spPr bwMode="auto">
            <a:xfrm>
              <a:off x="624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79" name="Line 1542"/>
            <p:cNvSpPr>
              <a:spLocks noChangeShapeType="1"/>
            </p:cNvSpPr>
            <p:nvPr/>
          </p:nvSpPr>
          <p:spPr bwMode="auto">
            <a:xfrm>
              <a:off x="1680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80" name="Line 1543"/>
            <p:cNvSpPr>
              <a:spLocks noChangeShapeType="1"/>
            </p:cNvSpPr>
            <p:nvPr/>
          </p:nvSpPr>
          <p:spPr bwMode="auto">
            <a:xfrm>
              <a:off x="2448" y="1872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81" name="Line 1544"/>
            <p:cNvSpPr>
              <a:spLocks noChangeShapeType="1"/>
            </p:cNvSpPr>
            <p:nvPr/>
          </p:nvSpPr>
          <p:spPr bwMode="auto">
            <a:xfrm>
              <a:off x="3360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82" name="Line 1545"/>
            <p:cNvSpPr>
              <a:spLocks noChangeShapeType="1"/>
            </p:cNvSpPr>
            <p:nvPr/>
          </p:nvSpPr>
          <p:spPr bwMode="auto">
            <a:xfrm>
              <a:off x="4416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83" name="Line 1546"/>
            <p:cNvSpPr>
              <a:spLocks noChangeShapeType="1"/>
            </p:cNvSpPr>
            <p:nvPr/>
          </p:nvSpPr>
          <p:spPr bwMode="auto">
            <a:xfrm>
              <a:off x="1680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84" name="Line 1547"/>
            <p:cNvSpPr>
              <a:spLocks noChangeShapeType="1"/>
            </p:cNvSpPr>
            <p:nvPr/>
          </p:nvSpPr>
          <p:spPr bwMode="auto">
            <a:xfrm>
              <a:off x="4416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9485" name="Group 1548"/>
            <p:cNvGrpSpPr>
              <a:grpSpLocks/>
            </p:cNvGrpSpPr>
            <p:nvPr/>
          </p:nvGrpSpPr>
          <p:grpSpPr bwMode="auto">
            <a:xfrm>
              <a:off x="1392" y="2112"/>
              <a:ext cx="144" cy="336"/>
              <a:chOff x="4560" y="3312"/>
              <a:chExt cx="144" cy="336"/>
            </a:xfrm>
          </p:grpSpPr>
          <p:sp>
            <p:nvSpPr>
              <p:cNvPr id="19949" name="Rectangle 1549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950" name="Line 1550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51" name="Line 1551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52" name="Line 1552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53" name="Line 1553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54" name="Line 1554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55" name="Line 1555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86" name="Group 1556"/>
            <p:cNvGrpSpPr>
              <a:grpSpLocks/>
            </p:cNvGrpSpPr>
            <p:nvPr/>
          </p:nvGrpSpPr>
          <p:grpSpPr bwMode="auto">
            <a:xfrm>
              <a:off x="1536" y="2112"/>
              <a:ext cx="144" cy="336"/>
              <a:chOff x="4560" y="3312"/>
              <a:chExt cx="144" cy="336"/>
            </a:xfrm>
          </p:grpSpPr>
          <p:sp>
            <p:nvSpPr>
              <p:cNvPr id="19942" name="Rectangle 1557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943" name="Line 1558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44" name="Line 1559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45" name="Line 1560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46" name="Line 1561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47" name="Line 1562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48" name="Line 1563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87" name="Group 1564"/>
            <p:cNvGrpSpPr>
              <a:grpSpLocks/>
            </p:cNvGrpSpPr>
            <p:nvPr/>
          </p:nvGrpSpPr>
          <p:grpSpPr bwMode="auto">
            <a:xfrm>
              <a:off x="4128" y="2112"/>
              <a:ext cx="144" cy="336"/>
              <a:chOff x="4560" y="3312"/>
              <a:chExt cx="144" cy="336"/>
            </a:xfrm>
          </p:grpSpPr>
          <p:sp>
            <p:nvSpPr>
              <p:cNvPr id="19935" name="Rectangle 1565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936" name="Line 1566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37" name="Line 1567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38" name="Line 1568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39" name="Line 1569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40" name="Line 1570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41" name="Line 1571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88" name="Group 1572"/>
            <p:cNvGrpSpPr>
              <a:grpSpLocks/>
            </p:cNvGrpSpPr>
            <p:nvPr/>
          </p:nvGrpSpPr>
          <p:grpSpPr bwMode="auto">
            <a:xfrm>
              <a:off x="4272" y="2112"/>
              <a:ext cx="144" cy="336"/>
              <a:chOff x="4560" y="3312"/>
              <a:chExt cx="144" cy="336"/>
            </a:xfrm>
          </p:grpSpPr>
          <p:sp>
            <p:nvSpPr>
              <p:cNvPr id="19928" name="Rectangle 1573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929" name="Line 1574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30" name="Line 1575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31" name="Line 1576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32" name="Line 1577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33" name="Line 1578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34" name="Line 1579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89" name="Group 1580"/>
            <p:cNvGrpSpPr>
              <a:grpSpLocks/>
            </p:cNvGrpSpPr>
            <p:nvPr/>
          </p:nvGrpSpPr>
          <p:grpSpPr bwMode="auto">
            <a:xfrm>
              <a:off x="3216" y="2112"/>
              <a:ext cx="144" cy="336"/>
              <a:chOff x="4560" y="3312"/>
              <a:chExt cx="144" cy="336"/>
            </a:xfrm>
          </p:grpSpPr>
          <p:sp>
            <p:nvSpPr>
              <p:cNvPr id="19921" name="Rectangle 1581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922" name="Line 1582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23" name="Line 1583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24" name="Line 1584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25" name="Line 1585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26" name="Line 1586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927" name="Line 1587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490" name="Line 1588"/>
            <p:cNvSpPr>
              <a:spLocks noChangeShapeType="1"/>
            </p:cNvSpPr>
            <p:nvPr/>
          </p:nvSpPr>
          <p:spPr bwMode="auto">
            <a:xfrm>
              <a:off x="624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9491" name="Group 1589"/>
            <p:cNvGrpSpPr>
              <a:grpSpLocks/>
            </p:cNvGrpSpPr>
            <p:nvPr/>
          </p:nvGrpSpPr>
          <p:grpSpPr bwMode="auto">
            <a:xfrm>
              <a:off x="1584" y="2784"/>
              <a:ext cx="240" cy="144"/>
              <a:chOff x="1872" y="3648"/>
              <a:chExt cx="384" cy="144"/>
            </a:xfrm>
          </p:grpSpPr>
          <p:grpSp>
            <p:nvGrpSpPr>
              <p:cNvPr id="19906" name="Group 1590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19908" name="Group 1591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19918" name="Line 1592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919" name="Line 159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920" name="Line 1594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9909" name="Group 1595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19916" name="Line 159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917" name="Line 1597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9910" name="Group 1598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19914" name="Line 159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915" name="Line 160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9911" name="Group 1601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19912" name="Line 1602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913" name="Line 1603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19907" name="Line 1604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92" name="Group 1605"/>
            <p:cNvGrpSpPr>
              <a:grpSpLocks/>
            </p:cNvGrpSpPr>
            <p:nvPr/>
          </p:nvGrpSpPr>
          <p:grpSpPr bwMode="auto">
            <a:xfrm>
              <a:off x="2496" y="2784"/>
              <a:ext cx="240" cy="144"/>
              <a:chOff x="1872" y="3648"/>
              <a:chExt cx="384" cy="144"/>
            </a:xfrm>
          </p:grpSpPr>
          <p:grpSp>
            <p:nvGrpSpPr>
              <p:cNvPr id="19891" name="Group 1606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19893" name="Group 1607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19903" name="Line 1608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904" name="Line 160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905" name="Line 1610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9894" name="Group 1611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19901" name="Line 1612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902" name="Line 1613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9895" name="Group 1614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19899" name="Line 161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900" name="Line 161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9896" name="Group 1617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19897" name="Line 161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898" name="Line 161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19892" name="Line 1620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93" name="Group 1621"/>
            <p:cNvGrpSpPr>
              <a:grpSpLocks/>
            </p:cNvGrpSpPr>
            <p:nvPr/>
          </p:nvGrpSpPr>
          <p:grpSpPr bwMode="auto">
            <a:xfrm>
              <a:off x="3408" y="2784"/>
              <a:ext cx="240" cy="144"/>
              <a:chOff x="1872" y="3648"/>
              <a:chExt cx="384" cy="144"/>
            </a:xfrm>
          </p:grpSpPr>
          <p:grpSp>
            <p:nvGrpSpPr>
              <p:cNvPr id="19876" name="Group 1622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19878" name="Group 1623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19888" name="Line 1624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889" name="Line 162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890" name="Line 1626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9879" name="Group 1627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19886" name="Line 162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887" name="Line 162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9880" name="Group 1630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19884" name="Line 163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885" name="Line 163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9881" name="Group 1633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19882" name="Line 163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883" name="Line 163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19877" name="Line 1636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94" name="Group 1637"/>
            <p:cNvGrpSpPr>
              <a:grpSpLocks/>
            </p:cNvGrpSpPr>
            <p:nvPr/>
          </p:nvGrpSpPr>
          <p:grpSpPr bwMode="auto">
            <a:xfrm>
              <a:off x="672" y="2784"/>
              <a:ext cx="240" cy="144"/>
              <a:chOff x="1872" y="3648"/>
              <a:chExt cx="384" cy="144"/>
            </a:xfrm>
          </p:grpSpPr>
          <p:grpSp>
            <p:nvGrpSpPr>
              <p:cNvPr id="19861" name="Group 1638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19863" name="Group 1639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19873" name="Line 1640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874" name="Line 164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875" name="Line 1642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9864" name="Group 1643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19871" name="Line 164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872" name="Line 164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9865" name="Group 1646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19869" name="Line 164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870" name="Line 164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9866" name="Group 1649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19867" name="Line 165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868" name="Line 165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19862" name="Line 1652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495" name="Line 1653"/>
            <p:cNvSpPr>
              <a:spLocks noChangeShapeType="1"/>
            </p:cNvSpPr>
            <p:nvPr/>
          </p:nvSpPr>
          <p:spPr bwMode="auto">
            <a:xfrm flipV="1">
              <a:off x="1392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96" name="Rectangle 1654"/>
            <p:cNvSpPr>
              <a:spLocks noChangeArrowheads="1"/>
            </p:cNvSpPr>
            <p:nvPr/>
          </p:nvSpPr>
          <p:spPr bwMode="auto">
            <a:xfrm rot="5400000">
              <a:off x="576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497" name="Line 1655"/>
            <p:cNvSpPr>
              <a:spLocks noChangeShapeType="1"/>
            </p:cNvSpPr>
            <p:nvPr/>
          </p:nvSpPr>
          <p:spPr bwMode="auto">
            <a:xfrm>
              <a:off x="624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98" name="Line 1656"/>
            <p:cNvSpPr>
              <a:spLocks noChangeShapeType="1"/>
            </p:cNvSpPr>
            <p:nvPr/>
          </p:nvSpPr>
          <p:spPr bwMode="auto">
            <a:xfrm flipV="1">
              <a:off x="1056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9499" name="Group 1657"/>
            <p:cNvGrpSpPr>
              <a:grpSpLocks/>
            </p:cNvGrpSpPr>
            <p:nvPr/>
          </p:nvGrpSpPr>
          <p:grpSpPr bwMode="auto">
            <a:xfrm flipV="1">
              <a:off x="1248" y="1344"/>
              <a:ext cx="144" cy="144"/>
              <a:chOff x="1827" y="2496"/>
              <a:chExt cx="93" cy="96"/>
            </a:xfrm>
          </p:grpSpPr>
          <p:sp>
            <p:nvSpPr>
              <p:cNvPr id="1985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860" name="Line 165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00" name="Group 1660"/>
            <p:cNvGrpSpPr>
              <a:grpSpLocks/>
            </p:cNvGrpSpPr>
            <p:nvPr/>
          </p:nvGrpSpPr>
          <p:grpSpPr bwMode="auto">
            <a:xfrm flipV="1">
              <a:off x="1248" y="1920"/>
              <a:ext cx="144" cy="144"/>
              <a:chOff x="1827" y="2496"/>
              <a:chExt cx="93" cy="96"/>
            </a:xfrm>
          </p:grpSpPr>
          <p:sp>
            <p:nvSpPr>
              <p:cNvPr id="1985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858" name="Line 166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01" name="Group 1663"/>
            <p:cNvGrpSpPr>
              <a:grpSpLocks/>
            </p:cNvGrpSpPr>
            <p:nvPr/>
          </p:nvGrpSpPr>
          <p:grpSpPr bwMode="auto">
            <a:xfrm>
              <a:off x="1200" y="2736"/>
              <a:ext cx="144" cy="96"/>
              <a:chOff x="1920" y="3600"/>
              <a:chExt cx="144" cy="96"/>
            </a:xfrm>
          </p:grpSpPr>
          <p:grpSp>
            <p:nvGrpSpPr>
              <p:cNvPr id="19853" name="Group 166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9855" name="Line 166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856" name="Line 166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854" name="Line 166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02" name="Group 1668"/>
            <p:cNvGrpSpPr>
              <a:grpSpLocks/>
            </p:cNvGrpSpPr>
            <p:nvPr/>
          </p:nvGrpSpPr>
          <p:grpSpPr bwMode="auto">
            <a:xfrm>
              <a:off x="2064" y="2736"/>
              <a:ext cx="144" cy="96"/>
              <a:chOff x="1920" y="3600"/>
              <a:chExt cx="144" cy="96"/>
            </a:xfrm>
          </p:grpSpPr>
          <p:grpSp>
            <p:nvGrpSpPr>
              <p:cNvPr id="19849" name="Group 166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9851" name="Line 167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852" name="Line 167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850" name="Line 167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03" name="Group 1673"/>
            <p:cNvGrpSpPr>
              <a:grpSpLocks/>
            </p:cNvGrpSpPr>
            <p:nvPr/>
          </p:nvGrpSpPr>
          <p:grpSpPr bwMode="auto">
            <a:xfrm>
              <a:off x="2976" y="2736"/>
              <a:ext cx="144" cy="96"/>
              <a:chOff x="1920" y="3600"/>
              <a:chExt cx="144" cy="96"/>
            </a:xfrm>
          </p:grpSpPr>
          <p:grpSp>
            <p:nvGrpSpPr>
              <p:cNvPr id="19845" name="Group 167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9847" name="Line 167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848" name="Line 167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846" name="Line 167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04" name="Group 1678"/>
            <p:cNvGrpSpPr>
              <a:grpSpLocks/>
            </p:cNvGrpSpPr>
            <p:nvPr/>
          </p:nvGrpSpPr>
          <p:grpSpPr bwMode="auto">
            <a:xfrm>
              <a:off x="4896" y="2784"/>
              <a:ext cx="240" cy="144"/>
              <a:chOff x="1872" y="3648"/>
              <a:chExt cx="384" cy="144"/>
            </a:xfrm>
          </p:grpSpPr>
          <p:grpSp>
            <p:nvGrpSpPr>
              <p:cNvPr id="19830" name="Group 1679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19832" name="Group 1680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19842" name="Line 1681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843" name="Line 168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844" name="Line 1683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9833" name="Group 1684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19840" name="Line 168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841" name="Line 168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9834" name="Group 1687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19838" name="Line 168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839" name="Line 168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9835" name="Group 1690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19836" name="Line 169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9837" name="Line 169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19831" name="Line 1693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505" name="Rectangle 1694"/>
            <p:cNvSpPr>
              <a:spLocks noChangeArrowheads="1"/>
            </p:cNvSpPr>
            <p:nvPr/>
          </p:nvSpPr>
          <p:spPr bwMode="auto">
            <a:xfrm>
              <a:off x="5184" y="240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9506" name="Group 1695"/>
            <p:cNvGrpSpPr>
              <a:grpSpLocks/>
            </p:cNvGrpSpPr>
            <p:nvPr/>
          </p:nvGrpSpPr>
          <p:grpSpPr bwMode="auto">
            <a:xfrm>
              <a:off x="3888" y="2736"/>
              <a:ext cx="144" cy="96"/>
              <a:chOff x="1920" y="3600"/>
              <a:chExt cx="144" cy="96"/>
            </a:xfrm>
          </p:grpSpPr>
          <p:grpSp>
            <p:nvGrpSpPr>
              <p:cNvPr id="19826" name="Group 169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9828" name="Line 169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829" name="Line 169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827" name="Line 169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07" name="Group 1700"/>
            <p:cNvGrpSpPr>
              <a:grpSpLocks/>
            </p:cNvGrpSpPr>
            <p:nvPr/>
          </p:nvGrpSpPr>
          <p:grpSpPr bwMode="auto">
            <a:xfrm>
              <a:off x="4512" y="2736"/>
              <a:ext cx="144" cy="96"/>
              <a:chOff x="1920" y="3600"/>
              <a:chExt cx="144" cy="96"/>
            </a:xfrm>
          </p:grpSpPr>
          <p:grpSp>
            <p:nvGrpSpPr>
              <p:cNvPr id="19822" name="Group 170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9824" name="Line 170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825" name="Line 170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823" name="Line 170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08" name="Group 1705"/>
            <p:cNvGrpSpPr>
              <a:grpSpLocks/>
            </p:cNvGrpSpPr>
            <p:nvPr/>
          </p:nvGrpSpPr>
          <p:grpSpPr bwMode="auto">
            <a:xfrm rot="5400000">
              <a:off x="576" y="1920"/>
              <a:ext cx="96" cy="96"/>
              <a:chOff x="2112" y="3600"/>
              <a:chExt cx="144" cy="96"/>
            </a:xfrm>
          </p:grpSpPr>
          <p:grpSp>
            <p:nvGrpSpPr>
              <p:cNvPr id="19818" name="Group 1706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19820" name="Line 170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821" name="Line 170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819" name="Line 1709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09" name="Group 1710"/>
            <p:cNvGrpSpPr>
              <a:grpSpLocks/>
            </p:cNvGrpSpPr>
            <p:nvPr/>
          </p:nvGrpSpPr>
          <p:grpSpPr bwMode="auto">
            <a:xfrm rot="5400000">
              <a:off x="552" y="888"/>
              <a:ext cx="144" cy="96"/>
              <a:chOff x="1920" y="3600"/>
              <a:chExt cx="144" cy="96"/>
            </a:xfrm>
          </p:grpSpPr>
          <p:grpSp>
            <p:nvGrpSpPr>
              <p:cNvPr id="19814" name="Group 171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9816" name="Line 171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817" name="Line 171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815" name="Line 171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510" name="Line 1715"/>
            <p:cNvSpPr>
              <a:spLocks noChangeShapeType="1"/>
            </p:cNvSpPr>
            <p:nvPr/>
          </p:nvSpPr>
          <p:spPr bwMode="auto">
            <a:xfrm flipV="1">
              <a:off x="1680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11" name="Line 1716"/>
            <p:cNvSpPr>
              <a:spLocks noChangeShapeType="1"/>
            </p:cNvSpPr>
            <p:nvPr/>
          </p:nvSpPr>
          <p:spPr bwMode="auto">
            <a:xfrm flipV="1">
              <a:off x="3216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12" name="Line 1717"/>
            <p:cNvSpPr>
              <a:spLocks noChangeShapeType="1"/>
            </p:cNvSpPr>
            <p:nvPr/>
          </p:nvSpPr>
          <p:spPr bwMode="auto">
            <a:xfrm flipV="1">
              <a:off x="4128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13" name="Line 1718"/>
            <p:cNvSpPr>
              <a:spLocks noChangeShapeType="1"/>
            </p:cNvSpPr>
            <p:nvPr/>
          </p:nvSpPr>
          <p:spPr bwMode="auto">
            <a:xfrm flipV="1">
              <a:off x="4416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14" name="Rectangle 1719"/>
            <p:cNvSpPr>
              <a:spLocks noChangeArrowheads="1"/>
            </p:cNvSpPr>
            <p:nvPr/>
          </p:nvSpPr>
          <p:spPr bwMode="auto">
            <a:xfrm rot="5400000">
              <a:off x="2256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15" name="Line 1720"/>
            <p:cNvSpPr>
              <a:spLocks noChangeShapeType="1"/>
            </p:cNvSpPr>
            <p:nvPr/>
          </p:nvSpPr>
          <p:spPr bwMode="auto">
            <a:xfrm>
              <a:off x="2016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16" name="Line 1721"/>
            <p:cNvSpPr>
              <a:spLocks noChangeShapeType="1"/>
            </p:cNvSpPr>
            <p:nvPr/>
          </p:nvSpPr>
          <p:spPr bwMode="auto">
            <a:xfrm flipV="1">
              <a:off x="2448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17" name="Line 1722"/>
            <p:cNvSpPr>
              <a:spLocks noChangeShapeType="1"/>
            </p:cNvSpPr>
            <p:nvPr/>
          </p:nvSpPr>
          <p:spPr bwMode="auto">
            <a:xfrm flipV="1">
              <a:off x="2016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18" name="Rectangle 1723"/>
            <p:cNvSpPr>
              <a:spLocks noChangeArrowheads="1"/>
            </p:cNvSpPr>
            <p:nvPr/>
          </p:nvSpPr>
          <p:spPr bwMode="auto">
            <a:xfrm rot="5400000">
              <a:off x="2400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19" name="Line 1724"/>
            <p:cNvSpPr>
              <a:spLocks noChangeShapeType="1"/>
            </p:cNvSpPr>
            <p:nvPr/>
          </p:nvSpPr>
          <p:spPr bwMode="auto">
            <a:xfrm>
              <a:off x="2448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20" name="Line 1725"/>
            <p:cNvSpPr>
              <a:spLocks noChangeShapeType="1"/>
            </p:cNvSpPr>
            <p:nvPr/>
          </p:nvSpPr>
          <p:spPr bwMode="auto">
            <a:xfrm flipV="1">
              <a:off x="2880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9521" name="Group 1726"/>
            <p:cNvGrpSpPr>
              <a:grpSpLocks/>
            </p:cNvGrpSpPr>
            <p:nvPr/>
          </p:nvGrpSpPr>
          <p:grpSpPr bwMode="auto">
            <a:xfrm flipH="1" flipV="1">
              <a:off x="1680" y="1344"/>
              <a:ext cx="144" cy="144"/>
              <a:chOff x="1827" y="2496"/>
              <a:chExt cx="93" cy="96"/>
            </a:xfrm>
          </p:grpSpPr>
          <p:sp>
            <p:nvSpPr>
              <p:cNvPr id="1981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813" name="Line 172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22" name="Group 1729"/>
            <p:cNvGrpSpPr>
              <a:grpSpLocks/>
            </p:cNvGrpSpPr>
            <p:nvPr/>
          </p:nvGrpSpPr>
          <p:grpSpPr bwMode="auto">
            <a:xfrm flipH="1" flipV="1">
              <a:off x="1680" y="1920"/>
              <a:ext cx="144" cy="144"/>
              <a:chOff x="1827" y="2496"/>
              <a:chExt cx="93" cy="96"/>
            </a:xfrm>
          </p:grpSpPr>
          <p:sp>
            <p:nvSpPr>
              <p:cNvPr id="1981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811" name="Line 173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523" name="Line 1732"/>
            <p:cNvSpPr>
              <a:spLocks noChangeShapeType="1"/>
            </p:cNvSpPr>
            <p:nvPr/>
          </p:nvSpPr>
          <p:spPr bwMode="auto">
            <a:xfrm>
              <a:off x="2448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24" name="Line 1733"/>
            <p:cNvSpPr>
              <a:spLocks noChangeShapeType="1"/>
            </p:cNvSpPr>
            <p:nvPr/>
          </p:nvSpPr>
          <p:spPr bwMode="auto">
            <a:xfrm>
              <a:off x="3360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9525" name="Group 1734"/>
            <p:cNvGrpSpPr>
              <a:grpSpLocks/>
            </p:cNvGrpSpPr>
            <p:nvPr/>
          </p:nvGrpSpPr>
          <p:grpSpPr bwMode="auto">
            <a:xfrm>
              <a:off x="3216" y="2112"/>
              <a:ext cx="144" cy="336"/>
              <a:chOff x="4560" y="3312"/>
              <a:chExt cx="144" cy="336"/>
            </a:xfrm>
          </p:grpSpPr>
          <p:sp>
            <p:nvSpPr>
              <p:cNvPr id="19803" name="Rectangle 1735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804" name="Line 1736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805" name="Line 1737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806" name="Line 1738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807" name="Line 1739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808" name="Line 1740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809" name="Line 1741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526" name="Line 1742"/>
            <p:cNvSpPr>
              <a:spLocks noChangeShapeType="1"/>
            </p:cNvSpPr>
            <p:nvPr/>
          </p:nvSpPr>
          <p:spPr bwMode="auto">
            <a:xfrm flipV="1">
              <a:off x="3216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27" name="Line 1743"/>
            <p:cNvSpPr>
              <a:spLocks noChangeShapeType="1"/>
            </p:cNvSpPr>
            <p:nvPr/>
          </p:nvSpPr>
          <p:spPr bwMode="auto">
            <a:xfrm flipV="1">
              <a:off x="2880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9528" name="Group 1744"/>
            <p:cNvGrpSpPr>
              <a:grpSpLocks/>
            </p:cNvGrpSpPr>
            <p:nvPr/>
          </p:nvGrpSpPr>
          <p:grpSpPr bwMode="auto">
            <a:xfrm flipV="1">
              <a:off x="3072" y="1344"/>
              <a:ext cx="144" cy="144"/>
              <a:chOff x="1827" y="2496"/>
              <a:chExt cx="93" cy="96"/>
            </a:xfrm>
          </p:grpSpPr>
          <p:sp>
            <p:nvSpPr>
              <p:cNvPr id="1980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802" name="Line 174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29" name="Group 1747"/>
            <p:cNvGrpSpPr>
              <a:grpSpLocks/>
            </p:cNvGrpSpPr>
            <p:nvPr/>
          </p:nvGrpSpPr>
          <p:grpSpPr bwMode="auto">
            <a:xfrm flipV="1">
              <a:off x="3072" y="1920"/>
              <a:ext cx="144" cy="144"/>
              <a:chOff x="1827" y="2496"/>
              <a:chExt cx="93" cy="96"/>
            </a:xfrm>
          </p:grpSpPr>
          <p:sp>
            <p:nvSpPr>
              <p:cNvPr id="1979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800" name="Line 174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530" name="Line 1750"/>
            <p:cNvSpPr>
              <a:spLocks noChangeShapeType="1"/>
            </p:cNvSpPr>
            <p:nvPr/>
          </p:nvSpPr>
          <p:spPr bwMode="auto">
            <a:xfrm>
              <a:off x="2448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31" name="Line 1751"/>
            <p:cNvSpPr>
              <a:spLocks noChangeShapeType="1"/>
            </p:cNvSpPr>
            <p:nvPr/>
          </p:nvSpPr>
          <p:spPr bwMode="auto">
            <a:xfrm flipV="1">
              <a:off x="4128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32" name="Line 1752"/>
            <p:cNvSpPr>
              <a:spLocks noChangeShapeType="1"/>
            </p:cNvSpPr>
            <p:nvPr/>
          </p:nvSpPr>
          <p:spPr bwMode="auto">
            <a:xfrm flipV="1">
              <a:off x="4128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9533" name="Group 1753"/>
            <p:cNvGrpSpPr>
              <a:grpSpLocks/>
            </p:cNvGrpSpPr>
            <p:nvPr/>
          </p:nvGrpSpPr>
          <p:grpSpPr bwMode="auto">
            <a:xfrm flipV="1">
              <a:off x="3984" y="1344"/>
              <a:ext cx="144" cy="144"/>
              <a:chOff x="1827" y="2496"/>
              <a:chExt cx="93" cy="96"/>
            </a:xfrm>
          </p:grpSpPr>
          <p:sp>
            <p:nvSpPr>
              <p:cNvPr id="1979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98" name="Line 175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34" name="Group 1756"/>
            <p:cNvGrpSpPr>
              <a:grpSpLocks/>
            </p:cNvGrpSpPr>
            <p:nvPr/>
          </p:nvGrpSpPr>
          <p:grpSpPr bwMode="auto">
            <a:xfrm flipV="1">
              <a:off x="3984" y="1920"/>
              <a:ext cx="144" cy="144"/>
              <a:chOff x="1827" y="2496"/>
              <a:chExt cx="93" cy="96"/>
            </a:xfrm>
          </p:grpSpPr>
          <p:sp>
            <p:nvSpPr>
              <p:cNvPr id="1979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96" name="Line 175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35" name="Group 1759"/>
            <p:cNvGrpSpPr>
              <a:grpSpLocks/>
            </p:cNvGrpSpPr>
            <p:nvPr/>
          </p:nvGrpSpPr>
          <p:grpSpPr bwMode="auto">
            <a:xfrm flipH="1" flipV="1">
              <a:off x="4416" y="1344"/>
              <a:ext cx="144" cy="144"/>
              <a:chOff x="1827" y="2496"/>
              <a:chExt cx="93" cy="96"/>
            </a:xfrm>
          </p:grpSpPr>
          <p:sp>
            <p:nvSpPr>
              <p:cNvPr id="1979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94" name="Line 176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36" name="Group 1762"/>
            <p:cNvGrpSpPr>
              <a:grpSpLocks/>
            </p:cNvGrpSpPr>
            <p:nvPr/>
          </p:nvGrpSpPr>
          <p:grpSpPr bwMode="auto">
            <a:xfrm flipH="1" flipV="1">
              <a:off x="4416" y="1920"/>
              <a:ext cx="144" cy="144"/>
              <a:chOff x="1827" y="2496"/>
              <a:chExt cx="93" cy="96"/>
            </a:xfrm>
          </p:grpSpPr>
          <p:sp>
            <p:nvSpPr>
              <p:cNvPr id="1979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92" name="Line 176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537" name="Line 1765"/>
            <p:cNvSpPr>
              <a:spLocks noChangeShapeType="1"/>
            </p:cNvSpPr>
            <p:nvPr/>
          </p:nvSpPr>
          <p:spPr bwMode="auto">
            <a:xfrm>
              <a:off x="3360" y="1872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38" name="Line 1766"/>
            <p:cNvSpPr>
              <a:spLocks noChangeShapeType="1"/>
            </p:cNvSpPr>
            <p:nvPr/>
          </p:nvSpPr>
          <p:spPr bwMode="auto">
            <a:xfrm flipV="1">
              <a:off x="3360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39" name="Rectangle 1767"/>
            <p:cNvSpPr>
              <a:spLocks noChangeArrowheads="1"/>
            </p:cNvSpPr>
            <p:nvPr/>
          </p:nvSpPr>
          <p:spPr bwMode="auto">
            <a:xfrm rot="5400000">
              <a:off x="3312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40" name="Line 1768"/>
            <p:cNvSpPr>
              <a:spLocks noChangeShapeType="1"/>
            </p:cNvSpPr>
            <p:nvPr/>
          </p:nvSpPr>
          <p:spPr bwMode="auto">
            <a:xfrm>
              <a:off x="3360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41" name="Line 1769"/>
            <p:cNvSpPr>
              <a:spLocks noChangeShapeType="1"/>
            </p:cNvSpPr>
            <p:nvPr/>
          </p:nvSpPr>
          <p:spPr bwMode="auto">
            <a:xfrm flipV="1">
              <a:off x="3792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42" name="Line 1770"/>
            <p:cNvSpPr>
              <a:spLocks noChangeShapeType="1"/>
            </p:cNvSpPr>
            <p:nvPr/>
          </p:nvSpPr>
          <p:spPr bwMode="auto">
            <a:xfrm flipV="1">
              <a:off x="3792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43" name="Rectangle 1771"/>
            <p:cNvSpPr>
              <a:spLocks noChangeArrowheads="1"/>
            </p:cNvSpPr>
            <p:nvPr/>
          </p:nvSpPr>
          <p:spPr bwMode="auto">
            <a:xfrm rot="5400000">
              <a:off x="4992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44" name="Line 1772"/>
            <p:cNvSpPr>
              <a:spLocks noChangeShapeType="1"/>
            </p:cNvSpPr>
            <p:nvPr/>
          </p:nvSpPr>
          <p:spPr bwMode="auto">
            <a:xfrm>
              <a:off x="4752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45" name="Line 1773"/>
            <p:cNvSpPr>
              <a:spLocks noChangeShapeType="1"/>
            </p:cNvSpPr>
            <p:nvPr/>
          </p:nvSpPr>
          <p:spPr bwMode="auto">
            <a:xfrm flipV="1">
              <a:off x="5184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46" name="Line 1774"/>
            <p:cNvSpPr>
              <a:spLocks noChangeShapeType="1"/>
            </p:cNvSpPr>
            <p:nvPr/>
          </p:nvSpPr>
          <p:spPr bwMode="auto">
            <a:xfrm flipV="1">
              <a:off x="4752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9547" name="Group 1775"/>
            <p:cNvGrpSpPr>
              <a:grpSpLocks/>
            </p:cNvGrpSpPr>
            <p:nvPr/>
          </p:nvGrpSpPr>
          <p:grpSpPr bwMode="auto">
            <a:xfrm rot="5400000" flipV="1">
              <a:off x="960" y="1968"/>
              <a:ext cx="96" cy="96"/>
              <a:chOff x="1827" y="2496"/>
              <a:chExt cx="93" cy="96"/>
            </a:xfrm>
          </p:grpSpPr>
          <p:sp>
            <p:nvSpPr>
              <p:cNvPr id="1978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90" name="Line 17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48" name="Group 1778"/>
            <p:cNvGrpSpPr>
              <a:grpSpLocks/>
            </p:cNvGrpSpPr>
            <p:nvPr/>
          </p:nvGrpSpPr>
          <p:grpSpPr bwMode="auto">
            <a:xfrm rot="5400000" flipV="1">
              <a:off x="2784" y="1968"/>
              <a:ext cx="96" cy="96"/>
              <a:chOff x="1827" y="2496"/>
              <a:chExt cx="93" cy="96"/>
            </a:xfrm>
          </p:grpSpPr>
          <p:sp>
            <p:nvSpPr>
              <p:cNvPr id="1978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88" name="Line 178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49" name="Group 1781"/>
            <p:cNvGrpSpPr>
              <a:grpSpLocks/>
            </p:cNvGrpSpPr>
            <p:nvPr/>
          </p:nvGrpSpPr>
          <p:grpSpPr bwMode="auto">
            <a:xfrm rot="5400000" flipV="1">
              <a:off x="3696" y="1968"/>
              <a:ext cx="96" cy="96"/>
              <a:chOff x="1827" y="2496"/>
              <a:chExt cx="93" cy="96"/>
            </a:xfrm>
          </p:grpSpPr>
          <p:sp>
            <p:nvSpPr>
              <p:cNvPr id="1978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86" name="Line 178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50" name="Group 1784"/>
            <p:cNvGrpSpPr>
              <a:grpSpLocks/>
            </p:cNvGrpSpPr>
            <p:nvPr/>
          </p:nvGrpSpPr>
          <p:grpSpPr bwMode="auto">
            <a:xfrm rot="-5400000" flipH="1" flipV="1">
              <a:off x="4752" y="1968"/>
              <a:ext cx="96" cy="96"/>
              <a:chOff x="1827" y="2496"/>
              <a:chExt cx="93" cy="96"/>
            </a:xfrm>
          </p:grpSpPr>
          <p:sp>
            <p:nvSpPr>
              <p:cNvPr id="1978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84" name="Line 178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51" name="Group 1787"/>
            <p:cNvGrpSpPr>
              <a:grpSpLocks/>
            </p:cNvGrpSpPr>
            <p:nvPr/>
          </p:nvGrpSpPr>
          <p:grpSpPr bwMode="auto">
            <a:xfrm rot="-5400000" flipH="1" flipV="1">
              <a:off x="2016" y="1968"/>
              <a:ext cx="96" cy="96"/>
              <a:chOff x="1827" y="2496"/>
              <a:chExt cx="93" cy="96"/>
            </a:xfrm>
          </p:grpSpPr>
          <p:sp>
            <p:nvSpPr>
              <p:cNvPr id="1978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82" name="Line 178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552" name="Text Box 1790"/>
            <p:cNvSpPr txBox="1">
              <a:spLocks noChangeArrowheads="1"/>
            </p:cNvSpPr>
            <p:nvPr/>
          </p:nvSpPr>
          <p:spPr bwMode="auto">
            <a:xfrm>
              <a:off x="480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19553" name="Group 1791"/>
            <p:cNvGrpSpPr>
              <a:grpSpLocks/>
            </p:cNvGrpSpPr>
            <p:nvPr/>
          </p:nvGrpSpPr>
          <p:grpSpPr bwMode="auto">
            <a:xfrm>
              <a:off x="720" y="2171"/>
              <a:ext cx="50" cy="133"/>
              <a:chOff x="1827" y="2496"/>
              <a:chExt cx="93" cy="96"/>
            </a:xfrm>
          </p:grpSpPr>
          <p:sp>
            <p:nvSpPr>
              <p:cNvPr id="1977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80" name="Line 179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54" name="Group 1794"/>
            <p:cNvGrpSpPr>
              <a:grpSpLocks/>
            </p:cNvGrpSpPr>
            <p:nvPr/>
          </p:nvGrpSpPr>
          <p:grpSpPr bwMode="auto">
            <a:xfrm flipH="1">
              <a:off x="2304" y="2160"/>
              <a:ext cx="50" cy="133"/>
              <a:chOff x="1827" y="2496"/>
              <a:chExt cx="93" cy="96"/>
            </a:xfrm>
          </p:grpSpPr>
          <p:sp>
            <p:nvSpPr>
              <p:cNvPr id="1977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78" name="Line 179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55" name="Group 1797"/>
            <p:cNvGrpSpPr>
              <a:grpSpLocks/>
            </p:cNvGrpSpPr>
            <p:nvPr/>
          </p:nvGrpSpPr>
          <p:grpSpPr bwMode="auto">
            <a:xfrm>
              <a:off x="2544" y="2160"/>
              <a:ext cx="50" cy="133"/>
              <a:chOff x="1827" y="2496"/>
              <a:chExt cx="93" cy="96"/>
            </a:xfrm>
          </p:grpSpPr>
          <p:sp>
            <p:nvSpPr>
              <p:cNvPr id="1977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76" name="Line 179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56" name="Group 1800"/>
            <p:cNvGrpSpPr>
              <a:grpSpLocks/>
            </p:cNvGrpSpPr>
            <p:nvPr/>
          </p:nvGrpSpPr>
          <p:grpSpPr bwMode="auto">
            <a:xfrm flipH="1">
              <a:off x="5040" y="2160"/>
              <a:ext cx="50" cy="133"/>
              <a:chOff x="1827" y="2496"/>
              <a:chExt cx="93" cy="96"/>
            </a:xfrm>
          </p:grpSpPr>
          <p:sp>
            <p:nvSpPr>
              <p:cNvPr id="1977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74" name="Line 180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57" name="Group 1803"/>
            <p:cNvGrpSpPr>
              <a:grpSpLocks/>
            </p:cNvGrpSpPr>
            <p:nvPr/>
          </p:nvGrpSpPr>
          <p:grpSpPr bwMode="auto">
            <a:xfrm>
              <a:off x="3456" y="2160"/>
              <a:ext cx="50" cy="133"/>
              <a:chOff x="1827" y="2496"/>
              <a:chExt cx="93" cy="96"/>
            </a:xfrm>
          </p:grpSpPr>
          <p:sp>
            <p:nvSpPr>
              <p:cNvPr id="1977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72" name="Line 180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558" name="Text Box 1806"/>
            <p:cNvSpPr txBox="1">
              <a:spLocks noChangeArrowheads="1"/>
            </p:cNvSpPr>
            <p:nvPr/>
          </p:nvSpPr>
          <p:spPr bwMode="auto">
            <a:xfrm>
              <a:off x="2016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19559" name="Text Box 1807"/>
            <p:cNvSpPr txBox="1">
              <a:spLocks noChangeArrowheads="1"/>
            </p:cNvSpPr>
            <p:nvPr/>
          </p:nvSpPr>
          <p:spPr bwMode="auto">
            <a:xfrm>
              <a:off x="2304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19560" name="Text Box 1808"/>
            <p:cNvSpPr txBox="1">
              <a:spLocks noChangeArrowheads="1"/>
            </p:cNvSpPr>
            <p:nvPr/>
          </p:nvSpPr>
          <p:spPr bwMode="auto">
            <a:xfrm>
              <a:off x="3216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19561" name="Text Box 1809"/>
            <p:cNvSpPr txBox="1">
              <a:spLocks noChangeArrowheads="1"/>
            </p:cNvSpPr>
            <p:nvPr/>
          </p:nvSpPr>
          <p:spPr bwMode="auto">
            <a:xfrm>
              <a:off x="4752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19562" name="Text Box 1810"/>
            <p:cNvSpPr txBox="1">
              <a:spLocks noChangeArrowheads="1"/>
            </p:cNvSpPr>
            <p:nvPr/>
          </p:nvSpPr>
          <p:spPr bwMode="auto">
            <a:xfrm>
              <a:off x="1968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19563" name="Text Box 1811"/>
            <p:cNvSpPr txBox="1">
              <a:spLocks noChangeArrowheads="1"/>
            </p:cNvSpPr>
            <p:nvPr/>
          </p:nvSpPr>
          <p:spPr bwMode="auto">
            <a:xfrm>
              <a:off x="2400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19564" name="Rectangle 1812"/>
            <p:cNvSpPr>
              <a:spLocks noChangeArrowheads="1"/>
            </p:cNvSpPr>
            <p:nvPr/>
          </p:nvSpPr>
          <p:spPr bwMode="auto">
            <a:xfrm rot="5400000">
              <a:off x="576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9565" name="Group 1813"/>
            <p:cNvGrpSpPr>
              <a:grpSpLocks/>
            </p:cNvGrpSpPr>
            <p:nvPr/>
          </p:nvGrpSpPr>
          <p:grpSpPr bwMode="auto">
            <a:xfrm>
              <a:off x="720" y="1691"/>
              <a:ext cx="50" cy="133"/>
              <a:chOff x="1827" y="2496"/>
              <a:chExt cx="93" cy="96"/>
            </a:xfrm>
          </p:grpSpPr>
          <p:sp>
            <p:nvSpPr>
              <p:cNvPr id="1976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70" name="Line 181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566" name="Text Box 1816"/>
            <p:cNvSpPr txBox="1">
              <a:spLocks noChangeArrowheads="1"/>
            </p:cNvSpPr>
            <p:nvPr/>
          </p:nvSpPr>
          <p:spPr bwMode="auto">
            <a:xfrm>
              <a:off x="576" y="1469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19567" name="Rectangle 1817"/>
            <p:cNvSpPr>
              <a:spLocks noChangeArrowheads="1"/>
            </p:cNvSpPr>
            <p:nvPr/>
          </p:nvSpPr>
          <p:spPr bwMode="auto">
            <a:xfrm rot="5400000">
              <a:off x="2400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9568" name="Group 1818"/>
            <p:cNvGrpSpPr>
              <a:grpSpLocks/>
            </p:cNvGrpSpPr>
            <p:nvPr/>
          </p:nvGrpSpPr>
          <p:grpSpPr bwMode="auto">
            <a:xfrm>
              <a:off x="2544" y="1710"/>
              <a:ext cx="50" cy="133"/>
              <a:chOff x="1827" y="2496"/>
              <a:chExt cx="93" cy="96"/>
            </a:xfrm>
          </p:grpSpPr>
          <p:sp>
            <p:nvSpPr>
              <p:cNvPr id="1976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68" name="Line 182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570" name="Rectangle 1822"/>
            <p:cNvSpPr>
              <a:spLocks noChangeArrowheads="1"/>
            </p:cNvSpPr>
            <p:nvPr/>
          </p:nvSpPr>
          <p:spPr bwMode="auto">
            <a:xfrm rot="5400000">
              <a:off x="3312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9571" name="Group 1823"/>
            <p:cNvGrpSpPr>
              <a:grpSpLocks/>
            </p:cNvGrpSpPr>
            <p:nvPr/>
          </p:nvGrpSpPr>
          <p:grpSpPr bwMode="auto">
            <a:xfrm>
              <a:off x="3456" y="1710"/>
              <a:ext cx="50" cy="133"/>
              <a:chOff x="1827" y="2496"/>
              <a:chExt cx="93" cy="96"/>
            </a:xfrm>
          </p:grpSpPr>
          <p:sp>
            <p:nvSpPr>
              <p:cNvPr id="1976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66" name="Line 182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572" name="Text Box 1826"/>
            <p:cNvSpPr txBox="1">
              <a:spLocks noChangeArrowheads="1"/>
            </p:cNvSpPr>
            <p:nvPr/>
          </p:nvSpPr>
          <p:spPr bwMode="auto">
            <a:xfrm>
              <a:off x="3312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19573" name="Rectangle 1827"/>
            <p:cNvSpPr>
              <a:spLocks noChangeArrowheads="1"/>
            </p:cNvSpPr>
            <p:nvPr/>
          </p:nvSpPr>
          <p:spPr bwMode="auto">
            <a:xfrm rot="16200000" flipH="1">
              <a:off x="2256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9574" name="Group 1828"/>
            <p:cNvGrpSpPr>
              <a:grpSpLocks/>
            </p:cNvGrpSpPr>
            <p:nvPr/>
          </p:nvGrpSpPr>
          <p:grpSpPr bwMode="auto">
            <a:xfrm flipH="1">
              <a:off x="2304" y="1739"/>
              <a:ext cx="50" cy="133"/>
              <a:chOff x="1827" y="2496"/>
              <a:chExt cx="93" cy="96"/>
            </a:xfrm>
          </p:grpSpPr>
          <p:sp>
            <p:nvSpPr>
              <p:cNvPr id="1976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64" name="Line 183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575" name="Text Box 1831"/>
            <p:cNvSpPr txBox="1">
              <a:spLocks noChangeArrowheads="1"/>
            </p:cNvSpPr>
            <p:nvPr/>
          </p:nvSpPr>
          <p:spPr bwMode="auto">
            <a:xfrm flipH="1">
              <a:off x="2160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19576" name="Rectangle 1832"/>
            <p:cNvSpPr>
              <a:spLocks noChangeArrowheads="1"/>
            </p:cNvSpPr>
            <p:nvPr/>
          </p:nvSpPr>
          <p:spPr bwMode="auto">
            <a:xfrm rot="16200000" flipH="1">
              <a:off x="4992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9577" name="Group 1833"/>
            <p:cNvGrpSpPr>
              <a:grpSpLocks/>
            </p:cNvGrpSpPr>
            <p:nvPr/>
          </p:nvGrpSpPr>
          <p:grpSpPr bwMode="auto">
            <a:xfrm flipH="1">
              <a:off x="5040" y="1710"/>
              <a:ext cx="50" cy="133"/>
              <a:chOff x="1827" y="2496"/>
              <a:chExt cx="93" cy="96"/>
            </a:xfrm>
          </p:grpSpPr>
          <p:sp>
            <p:nvSpPr>
              <p:cNvPr id="1976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62" name="Line 18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578" name="Text Box 1836"/>
            <p:cNvSpPr txBox="1">
              <a:spLocks noChangeArrowheads="1"/>
            </p:cNvSpPr>
            <p:nvPr/>
          </p:nvSpPr>
          <p:spPr bwMode="auto">
            <a:xfrm flipH="1">
              <a:off x="4896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19579" name="Group 1837"/>
            <p:cNvGrpSpPr>
              <a:grpSpLocks/>
            </p:cNvGrpSpPr>
            <p:nvPr/>
          </p:nvGrpSpPr>
          <p:grpSpPr bwMode="auto">
            <a:xfrm>
              <a:off x="1330" y="768"/>
              <a:ext cx="240" cy="384"/>
              <a:chOff x="1330" y="1296"/>
              <a:chExt cx="240" cy="384"/>
            </a:xfrm>
          </p:grpSpPr>
          <p:sp>
            <p:nvSpPr>
              <p:cNvPr id="19756" name="Text Box 1838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19757" name="Rectangle 1839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19758" name="Group 1840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19759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60" name="Line 184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19580" name="Group 1843"/>
            <p:cNvGrpSpPr>
              <a:grpSpLocks/>
            </p:cNvGrpSpPr>
            <p:nvPr/>
          </p:nvGrpSpPr>
          <p:grpSpPr bwMode="auto">
            <a:xfrm>
              <a:off x="1200" y="1152"/>
              <a:ext cx="144" cy="144"/>
              <a:chOff x="1827" y="2496"/>
              <a:chExt cx="93" cy="96"/>
            </a:xfrm>
          </p:grpSpPr>
          <p:sp>
            <p:nvSpPr>
              <p:cNvPr id="1975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55" name="Line 184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81" name="Group 1846"/>
            <p:cNvGrpSpPr>
              <a:grpSpLocks/>
            </p:cNvGrpSpPr>
            <p:nvPr/>
          </p:nvGrpSpPr>
          <p:grpSpPr bwMode="auto">
            <a:xfrm>
              <a:off x="1522" y="624"/>
              <a:ext cx="240" cy="384"/>
              <a:chOff x="1330" y="1296"/>
              <a:chExt cx="240" cy="384"/>
            </a:xfrm>
          </p:grpSpPr>
          <p:sp>
            <p:nvSpPr>
              <p:cNvPr id="19749" name="Text Box 1847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19750" name="Rectangle 1848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19751" name="Group 1849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1975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53" name="Line 185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19582" name="Group 1852"/>
            <p:cNvGrpSpPr>
              <a:grpSpLocks/>
            </p:cNvGrpSpPr>
            <p:nvPr/>
          </p:nvGrpSpPr>
          <p:grpSpPr bwMode="auto">
            <a:xfrm>
              <a:off x="3155" y="624"/>
              <a:ext cx="240" cy="384"/>
              <a:chOff x="1330" y="1296"/>
              <a:chExt cx="240" cy="384"/>
            </a:xfrm>
          </p:grpSpPr>
          <p:sp>
            <p:nvSpPr>
              <p:cNvPr id="19744" name="Text Box 1853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19745" name="Rectangle 1854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19746" name="Group 1855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19747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48" name="Line 1857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19583" name="Group 1858"/>
            <p:cNvGrpSpPr>
              <a:grpSpLocks/>
            </p:cNvGrpSpPr>
            <p:nvPr/>
          </p:nvGrpSpPr>
          <p:grpSpPr bwMode="auto">
            <a:xfrm rot="10800000" flipV="1">
              <a:off x="4464" y="1152"/>
              <a:ext cx="144" cy="144"/>
              <a:chOff x="1827" y="2496"/>
              <a:chExt cx="93" cy="96"/>
            </a:xfrm>
          </p:grpSpPr>
          <p:sp>
            <p:nvSpPr>
              <p:cNvPr id="1974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43" name="Line 186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84" name="Group 1861"/>
            <p:cNvGrpSpPr>
              <a:grpSpLocks/>
            </p:cNvGrpSpPr>
            <p:nvPr/>
          </p:nvGrpSpPr>
          <p:grpSpPr bwMode="auto">
            <a:xfrm>
              <a:off x="4066" y="768"/>
              <a:ext cx="240" cy="384"/>
              <a:chOff x="1330" y="1296"/>
              <a:chExt cx="240" cy="384"/>
            </a:xfrm>
          </p:grpSpPr>
          <p:sp>
            <p:nvSpPr>
              <p:cNvPr id="19737" name="Text Box 1862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19738" name="Rectangle 1863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19739" name="Group 1864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19740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41" name="Line 186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19585" name="Group 1867"/>
            <p:cNvGrpSpPr>
              <a:grpSpLocks/>
            </p:cNvGrpSpPr>
            <p:nvPr/>
          </p:nvGrpSpPr>
          <p:grpSpPr bwMode="auto">
            <a:xfrm>
              <a:off x="3936" y="1152"/>
              <a:ext cx="144" cy="144"/>
              <a:chOff x="1827" y="2496"/>
              <a:chExt cx="93" cy="96"/>
            </a:xfrm>
          </p:grpSpPr>
          <p:sp>
            <p:nvSpPr>
              <p:cNvPr id="1973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36" name="Line 186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86" name="Group 1870"/>
            <p:cNvGrpSpPr>
              <a:grpSpLocks/>
            </p:cNvGrpSpPr>
            <p:nvPr/>
          </p:nvGrpSpPr>
          <p:grpSpPr bwMode="auto">
            <a:xfrm>
              <a:off x="4258" y="768"/>
              <a:ext cx="240" cy="384"/>
              <a:chOff x="1330" y="1296"/>
              <a:chExt cx="240" cy="384"/>
            </a:xfrm>
          </p:grpSpPr>
          <p:sp>
            <p:nvSpPr>
              <p:cNvPr id="19730" name="Text Box 1871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19731" name="Rectangle 1872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19732" name="Group 1873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19733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34" name="Line 187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19587" name="Group 1876"/>
            <p:cNvGrpSpPr>
              <a:grpSpLocks/>
            </p:cNvGrpSpPr>
            <p:nvPr/>
          </p:nvGrpSpPr>
          <p:grpSpPr bwMode="auto">
            <a:xfrm>
              <a:off x="3024" y="1104"/>
              <a:ext cx="144" cy="144"/>
              <a:chOff x="1827" y="2496"/>
              <a:chExt cx="93" cy="96"/>
            </a:xfrm>
          </p:grpSpPr>
          <p:sp>
            <p:nvSpPr>
              <p:cNvPr id="1972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29" name="Line 187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88" name="Group 1879"/>
            <p:cNvGrpSpPr>
              <a:grpSpLocks/>
            </p:cNvGrpSpPr>
            <p:nvPr/>
          </p:nvGrpSpPr>
          <p:grpSpPr bwMode="auto">
            <a:xfrm>
              <a:off x="2064" y="576"/>
              <a:ext cx="144" cy="96"/>
              <a:chOff x="2112" y="3600"/>
              <a:chExt cx="144" cy="96"/>
            </a:xfrm>
          </p:grpSpPr>
          <p:grpSp>
            <p:nvGrpSpPr>
              <p:cNvPr id="19724" name="Group 1880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19726" name="Line 18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27" name="Line 18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25" name="Line 1883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89" name="Group 1884"/>
            <p:cNvGrpSpPr>
              <a:grpSpLocks/>
            </p:cNvGrpSpPr>
            <p:nvPr/>
          </p:nvGrpSpPr>
          <p:grpSpPr bwMode="auto">
            <a:xfrm>
              <a:off x="1920" y="576"/>
              <a:ext cx="144" cy="96"/>
              <a:chOff x="1920" y="3600"/>
              <a:chExt cx="144" cy="96"/>
            </a:xfrm>
          </p:grpSpPr>
          <p:grpSp>
            <p:nvGrpSpPr>
              <p:cNvPr id="19720" name="Group 188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9722" name="Line 18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23" name="Line 18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21" name="Line 188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90" name="Group 1889"/>
            <p:cNvGrpSpPr>
              <a:grpSpLocks/>
            </p:cNvGrpSpPr>
            <p:nvPr/>
          </p:nvGrpSpPr>
          <p:grpSpPr bwMode="auto">
            <a:xfrm>
              <a:off x="2976" y="576"/>
              <a:ext cx="144" cy="96"/>
              <a:chOff x="2112" y="3600"/>
              <a:chExt cx="144" cy="96"/>
            </a:xfrm>
          </p:grpSpPr>
          <p:grpSp>
            <p:nvGrpSpPr>
              <p:cNvPr id="19716" name="Group 1890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19718" name="Line 189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19" name="Line 189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17" name="Line 1893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91" name="Group 1894"/>
            <p:cNvGrpSpPr>
              <a:grpSpLocks/>
            </p:cNvGrpSpPr>
            <p:nvPr/>
          </p:nvGrpSpPr>
          <p:grpSpPr bwMode="auto">
            <a:xfrm>
              <a:off x="2832" y="576"/>
              <a:ext cx="144" cy="96"/>
              <a:chOff x="1920" y="3600"/>
              <a:chExt cx="144" cy="96"/>
            </a:xfrm>
          </p:grpSpPr>
          <p:grpSp>
            <p:nvGrpSpPr>
              <p:cNvPr id="19712" name="Group 189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9714" name="Line 189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15" name="Line 189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13" name="Line 189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92" name="Group 1899"/>
            <p:cNvGrpSpPr>
              <a:grpSpLocks/>
            </p:cNvGrpSpPr>
            <p:nvPr/>
          </p:nvGrpSpPr>
          <p:grpSpPr bwMode="auto">
            <a:xfrm>
              <a:off x="3888" y="720"/>
              <a:ext cx="144" cy="96"/>
              <a:chOff x="2112" y="3600"/>
              <a:chExt cx="144" cy="96"/>
            </a:xfrm>
          </p:grpSpPr>
          <p:grpSp>
            <p:nvGrpSpPr>
              <p:cNvPr id="19708" name="Group 1900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19710" name="Line 190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11" name="Line 190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09" name="Line 1903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93" name="Group 1904"/>
            <p:cNvGrpSpPr>
              <a:grpSpLocks/>
            </p:cNvGrpSpPr>
            <p:nvPr/>
          </p:nvGrpSpPr>
          <p:grpSpPr bwMode="auto">
            <a:xfrm>
              <a:off x="3744" y="720"/>
              <a:ext cx="144" cy="96"/>
              <a:chOff x="1920" y="3600"/>
              <a:chExt cx="144" cy="96"/>
            </a:xfrm>
          </p:grpSpPr>
          <p:grpSp>
            <p:nvGrpSpPr>
              <p:cNvPr id="19704" name="Group 190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9706" name="Line 190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07" name="Line 190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05" name="Line 190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594" name="Line 1909"/>
            <p:cNvSpPr>
              <a:spLocks noChangeShapeType="1"/>
            </p:cNvSpPr>
            <p:nvPr/>
          </p:nvSpPr>
          <p:spPr bwMode="auto">
            <a:xfrm>
              <a:off x="1536" y="62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95" name="Line 1910"/>
            <p:cNvSpPr>
              <a:spLocks noChangeShapeType="1"/>
            </p:cNvSpPr>
            <p:nvPr/>
          </p:nvSpPr>
          <p:spPr bwMode="auto">
            <a:xfrm>
              <a:off x="4272" y="7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9596" name="Group 1911"/>
            <p:cNvGrpSpPr>
              <a:grpSpLocks/>
            </p:cNvGrpSpPr>
            <p:nvPr/>
          </p:nvGrpSpPr>
          <p:grpSpPr bwMode="auto">
            <a:xfrm>
              <a:off x="1734" y="1104"/>
              <a:ext cx="144" cy="144"/>
              <a:chOff x="2112" y="1632"/>
              <a:chExt cx="144" cy="144"/>
            </a:xfrm>
          </p:grpSpPr>
          <p:grpSp>
            <p:nvGrpSpPr>
              <p:cNvPr id="19700" name="Group 1912"/>
              <p:cNvGrpSpPr>
                <a:grpSpLocks/>
              </p:cNvGrpSpPr>
              <p:nvPr/>
            </p:nvGrpSpPr>
            <p:grpSpPr bwMode="auto">
              <a:xfrm rot="10800000" flipV="1">
                <a:off x="2112" y="1632"/>
                <a:ext cx="144" cy="144"/>
                <a:chOff x="1827" y="2496"/>
                <a:chExt cx="93" cy="96"/>
              </a:xfrm>
            </p:grpSpPr>
            <p:sp>
              <p:nvSpPr>
                <p:cNvPr id="1970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03" name="Line 1914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01" name="Line 1915"/>
              <p:cNvSpPr>
                <a:spLocks noChangeShapeType="1"/>
              </p:cNvSpPr>
              <p:nvPr/>
            </p:nvSpPr>
            <p:spPr bwMode="auto">
              <a:xfrm>
                <a:off x="2112" y="1632"/>
                <a:ext cx="0" cy="144"/>
              </a:xfrm>
              <a:prstGeom prst="line">
                <a:avLst/>
              </a:pr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597" name="Rectangle 1916"/>
            <p:cNvSpPr>
              <a:spLocks noChangeArrowheads="1"/>
            </p:cNvSpPr>
            <p:nvPr/>
          </p:nvSpPr>
          <p:spPr bwMode="auto">
            <a:xfrm rot="16200000" flipH="1">
              <a:off x="4992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9598" name="Group 1917"/>
            <p:cNvGrpSpPr>
              <a:grpSpLocks/>
            </p:cNvGrpSpPr>
            <p:nvPr/>
          </p:nvGrpSpPr>
          <p:grpSpPr bwMode="auto">
            <a:xfrm flipH="1">
              <a:off x="5040" y="1134"/>
              <a:ext cx="50" cy="133"/>
              <a:chOff x="1827" y="2496"/>
              <a:chExt cx="93" cy="96"/>
            </a:xfrm>
          </p:grpSpPr>
          <p:sp>
            <p:nvSpPr>
              <p:cNvPr id="1969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699" name="Line 191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599" name="Text Box 1920"/>
            <p:cNvSpPr txBox="1">
              <a:spLocks noChangeArrowheads="1"/>
            </p:cNvSpPr>
            <p:nvPr/>
          </p:nvSpPr>
          <p:spPr bwMode="auto">
            <a:xfrm flipH="1">
              <a:off x="4848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19600" name="Rectangle 1921"/>
            <p:cNvSpPr>
              <a:spLocks noChangeArrowheads="1"/>
            </p:cNvSpPr>
            <p:nvPr/>
          </p:nvSpPr>
          <p:spPr bwMode="auto">
            <a:xfrm rot="5400000">
              <a:off x="3312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9601" name="Group 1922"/>
            <p:cNvGrpSpPr>
              <a:grpSpLocks/>
            </p:cNvGrpSpPr>
            <p:nvPr/>
          </p:nvGrpSpPr>
          <p:grpSpPr bwMode="auto">
            <a:xfrm>
              <a:off x="3456" y="1134"/>
              <a:ext cx="50" cy="133"/>
              <a:chOff x="1827" y="2496"/>
              <a:chExt cx="93" cy="96"/>
            </a:xfrm>
          </p:grpSpPr>
          <p:sp>
            <p:nvSpPr>
              <p:cNvPr id="1969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697" name="Line 192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602" name="Text Box 1925"/>
            <p:cNvSpPr txBox="1">
              <a:spLocks noChangeArrowheads="1"/>
            </p:cNvSpPr>
            <p:nvPr/>
          </p:nvSpPr>
          <p:spPr bwMode="auto">
            <a:xfrm>
              <a:off x="3312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19603" name="Rectangle 1926"/>
            <p:cNvSpPr>
              <a:spLocks noChangeArrowheads="1"/>
            </p:cNvSpPr>
            <p:nvPr/>
          </p:nvSpPr>
          <p:spPr bwMode="auto">
            <a:xfrm rot="5400000">
              <a:off x="2400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9604" name="Group 1927"/>
            <p:cNvGrpSpPr>
              <a:grpSpLocks/>
            </p:cNvGrpSpPr>
            <p:nvPr/>
          </p:nvGrpSpPr>
          <p:grpSpPr bwMode="auto">
            <a:xfrm>
              <a:off x="2544" y="1134"/>
              <a:ext cx="50" cy="133"/>
              <a:chOff x="1827" y="2496"/>
              <a:chExt cx="93" cy="96"/>
            </a:xfrm>
          </p:grpSpPr>
          <p:sp>
            <p:nvSpPr>
              <p:cNvPr id="1969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695" name="Line 192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605" name="Text Box 1930"/>
            <p:cNvSpPr txBox="1">
              <a:spLocks noChangeArrowheads="1"/>
            </p:cNvSpPr>
            <p:nvPr/>
          </p:nvSpPr>
          <p:spPr bwMode="auto">
            <a:xfrm>
              <a:off x="2400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19606" name="Rectangle 1931"/>
            <p:cNvSpPr>
              <a:spLocks noChangeArrowheads="1"/>
            </p:cNvSpPr>
            <p:nvPr/>
          </p:nvSpPr>
          <p:spPr bwMode="auto">
            <a:xfrm rot="16200000" flipH="1">
              <a:off x="2256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9607" name="Group 1932"/>
            <p:cNvGrpSpPr>
              <a:grpSpLocks/>
            </p:cNvGrpSpPr>
            <p:nvPr/>
          </p:nvGrpSpPr>
          <p:grpSpPr bwMode="auto">
            <a:xfrm flipH="1">
              <a:off x="2304" y="1134"/>
              <a:ext cx="50" cy="133"/>
              <a:chOff x="1827" y="2496"/>
              <a:chExt cx="93" cy="96"/>
            </a:xfrm>
          </p:grpSpPr>
          <p:sp>
            <p:nvSpPr>
              <p:cNvPr id="1969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693" name="Line 193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608" name="Text Box 1935"/>
            <p:cNvSpPr txBox="1">
              <a:spLocks noChangeArrowheads="1"/>
            </p:cNvSpPr>
            <p:nvPr/>
          </p:nvSpPr>
          <p:spPr bwMode="auto">
            <a:xfrm flipH="1">
              <a:off x="2160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19609" name="Rectangle 1936"/>
            <p:cNvSpPr>
              <a:spLocks noChangeArrowheads="1"/>
            </p:cNvSpPr>
            <p:nvPr/>
          </p:nvSpPr>
          <p:spPr bwMode="auto">
            <a:xfrm rot="5400000">
              <a:off x="576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9610" name="Group 1937"/>
            <p:cNvGrpSpPr>
              <a:grpSpLocks/>
            </p:cNvGrpSpPr>
            <p:nvPr/>
          </p:nvGrpSpPr>
          <p:grpSpPr bwMode="auto">
            <a:xfrm>
              <a:off x="720" y="1134"/>
              <a:ext cx="50" cy="133"/>
              <a:chOff x="1827" y="2496"/>
              <a:chExt cx="93" cy="96"/>
            </a:xfrm>
          </p:grpSpPr>
          <p:sp>
            <p:nvSpPr>
              <p:cNvPr id="1969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691" name="Line 193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611" name="Text Box 1940"/>
            <p:cNvSpPr txBox="1">
              <a:spLocks noChangeArrowheads="1"/>
            </p:cNvSpPr>
            <p:nvPr/>
          </p:nvSpPr>
          <p:spPr bwMode="auto">
            <a:xfrm>
              <a:off x="624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19612" name="Group 1941"/>
            <p:cNvGrpSpPr>
              <a:grpSpLocks/>
            </p:cNvGrpSpPr>
            <p:nvPr/>
          </p:nvGrpSpPr>
          <p:grpSpPr bwMode="auto">
            <a:xfrm rot="5400000">
              <a:off x="5136" y="1920"/>
              <a:ext cx="96" cy="96"/>
              <a:chOff x="2112" y="3600"/>
              <a:chExt cx="144" cy="96"/>
            </a:xfrm>
          </p:grpSpPr>
          <p:grpSp>
            <p:nvGrpSpPr>
              <p:cNvPr id="19686" name="Group 1942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19688" name="Line 194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689" name="Line 194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687" name="Line 1945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613" name="Group 1946"/>
            <p:cNvGrpSpPr>
              <a:grpSpLocks/>
            </p:cNvGrpSpPr>
            <p:nvPr/>
          </p:nvGrpSpPr>
          <p:grpSpPr bwMode="auto">
            <a:xfrm rot="5400000">
              <a:off x="5112" y="888"/>
              <a:ext cx="144" cy="96"/>
              <a:chOff x="1920" y="3600"/>
              <a:chExt cx="144" cy="96"/>
            </a:xfrm>
          </p:grpSpPr>
          <p:grpSp>
            <p:nvGrpSpPr>
              <p:cNvPr id="19682" name="Group 194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9684" name="Line 194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685" name="Line 194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683" name="Line 195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614" name="Group 1951"/>
            <p:cNvGrpSpPr>
              <a:grpSpLocks/>
            </p:cNvGrpSpPr>
            <p:nvPr/>
          </p:nvGrpSpPr>
          <p:grpSpPr bwMode="auto">
            <a:xfrm>
              <a:off x="4944" y="720"/>
              <a:ext cx="144" cy="96"/>
              <a:chOff x="2112" y="3600"/>
              <a:chExt cx="144" cy="96"/>
            </a:xfrm>
          </p:grpSpPr>
          <p:grpSp>
            <p:nvGrpSpPr>
              <p:cNvPr id="19678" name="Group 1952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19680" name="Line 195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681" name="Line 195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679" name="Line 1955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615" name="Group 1956"/>
            <p:cNvGrpSpPr>
              <a:grpSpLocks/>
            </p:cNvGrpSpPr>
            <p:nvPr/>
          </p:nvGrpSpPr>
          <p:grpSpPr bwMode="auto">
            <a:xfrm>
              <a:off x="4800" y="720"/>
              <a:ext cx="144" cy="96"/>
              <a:chOff x="1920" y="3600"/>
              <a:chExt cx="144" cy="96"/>
            </a:xfrm>
          </p:grpSpPr>
          <p:grpSp>
            <p:nvGrpSpPr>
              <p:cNvPr id="19674" name="Group 195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9676" name="Line 195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677" name="Line 195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675" name="Line 196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616" name="Group 1961"/>
            <p:cNvGrpSpPr>
              <a:grpSpLocks/>
            </p:cNvGrpSpPr>
            <p:nvPr/>
          </p:nvGrpSpPr>
          <p:grpSpPr bwMode="auto">
            <a:xfrm>
              <a:off x="4320" y="720"/>
              <a:ext cx="96" cy="96"/>
              <a:chOff x="1920" y="3600"/>
              <a:chExt cx="144" cy="96"/>
            </a:xfrm>
          </p:grpSpPr>
          <p:grpSp>
            <p:nvGrpSpPr>
              <p:cNvPr id="19670" name="Group 196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9672" name="Line 196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673" name="Line 196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671" name="Line 196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617" name="Group 1966"/>
            <p:cNvGrpSpPr>
              <a:grpSpLocks/>
            </p:cNvGrpSpPr>
            <p:nvPr/>
          </p:nvGrpSpPr>
          <p:grpSpPr bwMode="auto">
            <a:xfrm>
              <a:off x="1392" y="720"/>
              <a:ext cx="96" cy="96"/>
              <a:chOff x="1920" y="3600"/>
              <a:chExt cx="144" cy="96"/>
            </a:xfrm>
          </p:grpSpPr>
          <p:grpSp>
            <p:nvGrpSpPr>
              <p:cNvPr id="19666" name="Group 196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9668" name="Line 196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669" name="Line 196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667" name="Line 197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618" name="Group 1971"/>
            <p:cNvGrpSpPr>
              <a:grpSpLocks/>
            </p:cNvGrpSpPr>
            <p:nvPr/>
          </p:nvGrpSpPr>
          <p:grpSpPr bwMode="auto">
            <a:xfrm>
              <a:off x="720" y="720"/>
              <a:ext cx="144" cy="96"/>
              <a:chOff x="1920" y="3600"/>
              <a:chExt cx="144" cy="96"/>
            </a:xfrm>
          </p:grpSpPr>
          <p:grpSp>
            <p:nvGrpSpPr>
              <p:cNvPr id="19662" name="Group 197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9664" name="Line 197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665" name="Line 197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663" name="Line 197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619" name="Group 1976"/>
            <p:cNvGrpSpPr>
              <a:grpSpLocks/>
            </p:cNvGrpSpPr>
            <p:nvPr/>
          </p:nvGrpSpPr>
          <p:grpSpPr bwMode="auto">
            <a:xfrm>
              <a:off x="864" y="720"/>
              <a:ext cx="144" cy="96"/>
              <a:chOff x="1920" y="3600"/>
              <a:chExt cx="144" cy="96"/>
            </a:xfrm>
          </p:grpSpPr>
          <p:grpSp>
            <p:nvGrpSpPr>
              <p:cNvPr id="19658" name="Group 197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9660" name="Line 197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661" name="Line 197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659" name="Line 198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620" name="Text Box 1981"/>
            <p:cNvSpPr txBox="1">
              <a:spLocks noChangeArrowheads="1"/>
            </p:cNvSpPr>
            <p:nvPr/>
          </p:nvSpPr>
          <p:spPr bwMode="auto">
            <a:xfrm>
              <a:off x="3936" y="3096"/>
              <a:ext cx="11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Second Floor</a:t>
              </a:r>
            </a:p>
          </p:txBody>
        </p:sp>
        <p:sp>
          <p:nvSpPr>
            <p:cNvPr id="19621" name="Rectangle 1982"/>
            <p:cNvSpPr>
              <a:spLocks noChangeArrowheads="1"/>
            </p:cNvSpPr>
            <p:nvPr/>
          </p:nvSpPr>
          <p:spPr bwMode="auto">
            <a:xfrm>
              <a:off x="1008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622" name="Text Box 1983"/>
            <p:cNvSpPr txBox="1">
              <a:spLocks noChangeArrowheads="1"/>
            </p:cNvSpPr>
            <p:nvPr/>
          </p:nvSpPr>
          <p:spPr bwMode="auto">
            <a:xfrm>
              <a:off x="864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9623" name="Rectangle 1984"/>
            <p:cNvSpPr>
              <a:spLocks noChangeArrowheads="1"/>
            </p:cNvSpPr>
            <p:nvPr/>
          </p:nvSpPr>
          <p:spPr bwMode="auto">
            <a:xfrm>
              <a:off x="2016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624" name="Text Box 1985"/>
            <p:cNvSpPr txBox="1">
              <a:spLocks noChangeArrowheads="1"/>
            </p:cNvSpPr>
            <p:nvPr/>
          </p:nvSpPr>
          <p:spPr bwMode="auto">
            <a:xfrm>
              <a:off x="2112" y="1296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Attic Hatch</a:t>
              </a:r>
            </a:p>
          </p:txBody>
        </p:sp>
        <p:sp>
          <p:nvSpPr>
            <p:cNvPr id="19625" name="Rectangle 1986"/>
            <p:cNvSpPr>
              <a:spLocks noChangeArrowheads="1"/>
            </p:cNvSpPr>
            <p:nvPr/>
          </p:nvSpPr>
          <p:spPr bwMode="auto">
            <a:xfrm>
              <a:off x="2832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627" name="Rectangle 1988"/>
            <p:cNvSpPr>
              <a:spLocks noChangeArrowheads="1"/>
            </p:cNvSpPr>
            <p:nvPr/>
          </p:nvSpPr>
          <p:spPr bwMode="auto">
            <a:xfrm>
              <a:off x="3744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628" name="Text Box 1989"/>
            <p:cNvSpPr txBox="1">
              <a:spLocks noChangeArrowheads="1"/>
            </p:cNvSpPr>
            <p:nvPr/>
          </p:nvSpPr>
          <p:spPr bwMode="auto">
            <a:xfrm>
              <a:off x="3600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9629" name="Rectangle 1990"/>
            <p:cNvSpPr>
              <a:spLocks noChangeArrowheads="1"/>
            </p:cNvSpPr>
            <p:nvPr/>
          </p:nvSpPr>
          <p:spPr bwMode="auto">
            <a:xfrm>
              <a:off x="4752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630" name="Text Box 1991"/>
            <p:cNvSpPr txBox="1">
              <a:spLocks noChangeArrowheads="1"/>
            </p:cNvSpPr>
            <p:nvPr/>
          </p:nvSpPr>
          <p:spPr bwMode="auto">
            <a:xfrm>
              <a:off x="4608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grpSp>
          <p:nvGrpSpPr>
            <p:cNvPr id="19631" name="Group 1992"/>
            <p:cNvGrpSpPr>
              <a:grpSpLocks/>
            </p:cNvGrpSpPr>
            <p:nvPr/>
          </p:nvGrpSpPr>
          <p:grpSpPr bwMode="auto">
            <a:xfrm>
              <a:off x="1728" y="1104"/>
              <a:ext cx="144" cy="144"/>
              <a:chOff x="2112" y="1632"/>
              <a:chExt cx="144" cy="144"/>
            </a:xfrm>
          </p:grpSpPr>
          <p:grpSp>
            <p:nvGrpSpPr>
              <p:cNvPr id="19654" name="Group 1993"/>
              <p:cNvGrpSpPr>
                <a:grpSpLocks/>
              </p:cNvGrpSpPr>
              <p:nvPr/>
            </p:nvGrpSpPr>
            <p:grpSpPr bwMode="auto">
              <a:xfrm rot="10800000" flipV="1">
                <a:off x="2112" y="1632"/>
                <a:ext cx="144" cy="144"/>
                <a:chOff x="1827" y="2496"/>
                <a:chExt cx="93" cy="96"/>
              </a:xfrm>
            </p:grpSpPr>
            <p:sp>
              <p:nvSpPr>
                <p:cNvPr id="19656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657" name="Line 199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655" name="Line 1996"/>
              <p:cNvSpPr>
                <a:spLocks noChangeShapeType="1"/>
              </p:cNvSpPr>
              <p:nvPr/>
            </p:nvSpPr>
            <p:spPr bwMode="auto">
              <a:xfrm>
                <a:off x="2112" y="1632"/>
                <a:ext cx="0" cy="144"/>
              </a:xfrm>
              <a:prstGeom prst="line">
                <a:avLst/>
              </a:pr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632" name="Rectangle 1997"/>
            <p:cNvSpPr>
              <a:spLocks noChangeArrowheads="1"/>
            </p:cNvSpPr>
            <p:nvPr/>
          </p:nvSpPr>
          <p:spPr bwMode="auto">
            <a:xfrm>
              <a:off x="1002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633" name="Text Box 1998"/>
            <p:cNvSpPr txBox="1">
              <a:spLocks noChangeArrowheads="1"/>
            </p:cNvSpPr>
            <p:nvPr/>
          </p:nvSpPr>
          <p:spPr bwMode="auto">
            <a:xfrm>
              <a:off x="858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Attic Hatch</a:t>
              </a:r>
            </a:p>
          </p:txBody>
        </p:sp>
        <p:sp>
          <p:nvSpPr>
            <p:cNvPr id="19634" name="Text Box 1999"/>
            <p:cNvSpPr txBox="1">
              <a:spLocks noChangeArrowheads="1"/>
            </p:cNvSpPr>
            <p:nvPr/>
          </p:nvSpPr>
          <p:spPr bwMode="auto">
            <a:xfrm>
              <a:off x="144" y="1680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19635" name="Text Box 2000"/>
            <p:cNvSpPr txBox="1">
              <a:spLocks noChangeArrowheads="1"/>
            </p:cNvSpPr>
            <p:nvPr/>
          </p:nvSpPr>
          <p:spPr bwMode="auto">
            <a:xfrm>
              <a:off x="5184" y="168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19636" name="Text Box 2001"/>
            <p:cNvSpPr txBox="1">
              <a:spLocks noChangeArrowheads="1"/>
            </p:cNvSpPr>
            <p:nvPr/>
          </p:nvSpPr>
          <p:spPr bwMode="auto">
            <a:xfrm>
              <a:off x="2832" y="19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19637" name="Text Box 2002"/>
            <p:cNvSpPr txBox="1">
              <a:spLocks noChangeArrowheads="1"/>
            </p:cNvSpPr>
            <p:nvPr/>
          </p:nvSpPr>
          <p:spPr bwMode="auto">
            <a:xfrm>
              <a:off x="2784" y="288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19639" name="Rectangle 2004"/>
            <p:cNvSpPr>
              <a:spLocks noChangeArrowheads="1"/>
            </p:cNvSpPr>
            <p:nvPr/>
          </p:nvSpPr>
          <p:spPr bwMode="auto">
            <a:xfrm>
              <a:off x="1824" y="172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19640" name="Rectangle 2005"/>
            <p:cNvSpPr>
              <a:spLocks noChangeArrowheads="1"/>
            </p:cNvSpPr>
            <p:nvPr/>
          </p:nvSpPr>
          <p:spPr bwMode="auto">
            <a:xfrm>
              <a:off x="1824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19641" name="Rectangle 2006"/>
            <p:cNvSpPr>
              <a:spLocks noChangeArrowheads="1"/>
            </p:cNvSpPr>
            <p:nvPr/>
          </p:nvSpPr>
          <p:spPr bwMode="auto">
            <a:xfrm>
              <a:off x="2640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19642" name="Rectangle 2007"/>
            <p:cNvSpPr>
              <a:spLocks noChangeArrowheads="1"/>
            </p:cNvSpPr>
            <p:nvPr/>
          </p:nvSpPr>
          <p:spPr bwMode="auto">
            <a:xfrm>
              <a:off x="2592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19643" name="Rectangle 2008"/>
            <p:cNvSpPr>
              <a:spLocks noChangeArrowheads="1"/>
            </p:cNvSpPr>
            <p:nvPr/>
          </p:nvSpPr>
          <p:spPr bwMode="auto">
            <a:xfrm>
              <a:off x="1728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19644" name="Rectangle 2009"/>
            <p:cNvSpPr>
              <a:spLocks noChangeArrowheads="1"/>
            </p:cNvSpPr>
            <p:nvPr/>
          </p:nvSpPr>
          <p:spPr bwMode="auto">
            <a:xfrm>
              <a:off x="3456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19645" name="Rectangle 2010"/>
            <p:cNvSpPr>
              <a:spLocks noChangeArrowheads="1"/>
            </p:cNvSpPr>
            <p:nvPr/>
          </p:nvSpPr>
          <p:spPr bwMode="auto">
            <a:xfrm>
              <a:off x="4368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19646" name="Rectangle 2011"/>
            <p:cNvSpPr>
              <a:spLocks noChangeArrowheads="1"/>
            </p:cNvSpPr>
            <p:nvPr/>
          </p:nvSpPr>
          <p:spPr bwMode="auto">
            <a:xfrm>
              <a:off x="768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19647" name="Rectangle 2012"/>
            <p:cNvSpPr>
              <a:spLocks noChangeArrowheads="1"/>
            </p:cNvSpPr>
            <p:nvPr/>
          </p:nvSpPr>
          <p:spPr bwMode="auto">
            <a:xfrm>
              <a:off x="816" y="1632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19648" name="Rectangle 2013"/>
            <p:cNvSpPr>
              <a:spLocks noChangeArrowheads="1"/>
            </p:cNvSpPr>
            <p:nvPr/>
          </p:nvSpPr>
          <p:spPr bwMode="auto">
            <a:xfrm>
              <a:off x="3552" y="1632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19649" name="Rectangle 2014"/>
            <p:cNvSpPr>
              <a:spLocks noChangeArrowheads="1"/>
            </p:cNvSpPr>
            <p:nvPr/>
          </p:nvSpPr>
          <p:spPr bwMode="auto">
            <a:xfrm>
              <a:off x="4464" y="1632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19650" name="Rectangle 2015"/>
            <p:cNvSpPr>
              <a:spLocks noChangeArrowheads="1"/>
            </p:cNvSpPr>
            <p:nvPr/>
          </p:nvSpPr>
          <p:spPr bwMode="auto">
            <a:xfrm>
              <a:off x="816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19651" name="Rectangle 2016"/>
            <p:cNvSpPr>
              <a:spLocks noChangeArrowheads="1"/>
            </p:cNvSpPr>
            <p:nvPr/>
          </p:nvSpPr>
          <p:spPr bwMode="auto">
            <a:xfrm>
              <a:off x="3552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19652" name="Rectangle 2017"/>
            <p:cNvSpPr>
              <a:spLocks noChangeArrowheads="1"/>
            </p:cNvSpPr>
            <p:nvPr/>
          </p:nvSpPr>
          <p:spPr bwMode="auto">
            <a:xfrm>
              <a:off x="4512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19653" name="Oval 1518"/>
            <p:cNvSpPr>
              <a:spLocks noChangeArrowheads="1"/>
            </p:cNvSpPr>
            <p:nvPr/>
          </p:nvSpPr>
          <p:spPr bwMode="auto">
            <a:xfrm>
              <a:off x="2585" y="1199"/>
              <a:ext cx="720" cy="72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500" name="Text Box 5"/>
          <p:cNvSpPr txBox="1">
            <a:spLocks noChangeArrowheads="1"/>
          </p:cNvSpPr>
          <p:nvPr/>
        </p:nvSpPr>
        <p:spPr bwMode="auto">
          <a:xfrm>
            <a:off x="5544911" y="574357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#3</a:t>
            </a:r>
          </a:p>
        </p:txBody>
      </p:sp>
      <p:sp>
        <p:nvSpPr>
          <p:cNvPr id="501" name="Text Box 1821"/>
          <p:cNvSpPr txBox="1">
            <a:spLocks noChangeArrowheads="1"/>
          </p:cNvSpPr>
          <p:nvPr/>
        </p:nvSpPr>
        <p:spPr bwMode="auto">
          <a:xfrm>
            <a:off x="3810000" y="2362200"/>
            <a:ext cx="533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" b="1" dirty="0">
                <a:latin typeface="Arial" charset="0"/>
              </a:rPr>
              <a:t>Closet</a:t>
            </a:r>
          </a:p>
        </p:txBody>
      </p:sp>
      <p:sp>
        <p:nvSpPr>
          <p:cNvPr id="502" name="Text Box 1987"/>
          <p:cNvSpPr txBox="1">
            <a:spLocks noChangeArrowheads="1"/>
          </p:cNvSpPr>
          <p:nvPr/>
        </p:nvSpPr>
        <p:spPr bwMode="auto">
          <a:xfrm>
            <a:off x="4038600" y="2057400"/>
            <a:ext cx="53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" b="1" dirty="0">
                <a:latin typeface="Arial" charset="0"/>
              </a:rPr>
              <a:t>Attic Hatch</a:t>
            </a:r>
          </a:p>
        </p:txBody>
      </p:sp>
      <p:sp>
        <p:nvSpPr>
          <p:cNvPr id="503" name="Rectangle 2003"/>
          <p:cNvSpPr>
            <a:spLocks noChangeArrowheads="1"/>
          </p:cNvSpPr>
          <p:nvPr/>
        </p:nvSpPr>
        <p:spPr bwMode="auto">
          <a:xfrm>
            <a:off x="4267200" y="2743200"/>
            <a:ext cx="7159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Arial" charset="0"/>
              </a:rPr>
              <a:t>Bedroom 2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9C58E82-F4F8-4B22-A7BF-9B2F6EB96C46}" type="slidenum">
              <a:rPr lang="en-US"/>
              <a:pPr>
                <a:defRPr/>
              </a:pPr>
              <a:t>41</a:t>
            </a:fld>
            <a:endParaRPr lang="en-US" dirty="0"/>
          </a:p>
        </p:txBody>
      </p:sp>
      <p:sp>
        <p:nvSpPr>
          <p:cNvPr id="73731" name="Rectangle 100"/>
          <p:cNvSpPr>
            <a:spLocks noChangeArrowheads="1"/>
          </p:cNvSpPr>
          <p:nvPr/>
        </p:nvSpPr>
        <p:spPr bwMode="auto">
          <a:xfrm>
            <a:off x="0" y="-76200"/>
            <a:ext cx="9144000" cy="64087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73732" name="Group 102"/>
          <p:cNvGrpSpPr>
            <a:grpSpLocks/>
          </p:cNvGrpSpPr>
          <p:nvPr/>
        </p:nvGrpSpPr>
        <p:grpSpPr bwMode="auto">
          <a:xfrm>
            <a:off x="269875" y="685800"/>
            <a:ext cx="8721725" cy="4786313"/>
            <a:chOff x="144" y="624"/>
            <a:chExt cx="5494" cy="3015"/>
          </a:xfrm>
        </p:grpSpPr>
        <p:sp>
          <p:nvSpPr>
            <p:cNvPr id="73733" name="Line 2"/>
            <p:cNvSpPr>
              <a:spLocks noChangeShapeType="1"/>
            </p:cNvSpPr>
            <p:nvPr/>
          </p:nvSpPr>
          <p:spPr bwMode="auto">
            <a:xfrm>
              <a:off x="624" y="3120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34" name="Line 3"/>
            <p:cNvSpPr>
              <a:spLocks noChangeShapeType="1"/>
            </p:cNvSpPr>
            <p:nvPr/>
          </p:nvSpPr>
          <p:spPr bwMode="auto">
            <a:xfrm>
              <a:off x="624" y="1104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35" name="Line 4"/>
            <p:cNvSpPr>
              <a:spLocks noChangeShapeType="1"/>
            </p:cNvSpPr>
            <p:nvPr/>
          </p:nvSpPr>
          <p:spPr bwMode="auto">
            <a:xfrm>
              <a:off x="624" y="1104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36" name="Line 5"/>
            <p:cNvSpPr>
              <a:spLocks noChangeShapeType="1"/>
            </p:cNvSpPr>
            <p:nvPr/>
          </p:nvSpPr>
          <p:spPr bwMode="auto">
            <a:xfrm>
              <a:off x="5184" y="1104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37" name="Line 6"/>
            <p:cNvSpPr>
              <a:spLocks noChangeShapeType="1"/>
            </p:cNvSpPr>
            <p:nvPr/>
          </p:nvSpPr>
          <p:spPr bwMode="auto">
            <a:xfrm>
              <a:off x="3360" y="1104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38" name="Line 7"/>
            <p:cNvSpPr>
              <a:spLocks noChangeShapeType="1"/>
            </p:cNvSpPr>
            <p:nvPr/>
          </p:nvSpPr>
          <p:spPr bwMode="auto">
            <a:xfrm>
              <a:off x="2448" y="1104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39" name="Line 8"/>
            <p:cNvSpPr>
              <a:spLocks noChangeShapeType="1"/>
            </p:cNvSpPr>
            <p:nvPr/>
          </p:nvSpPr>
          <p:spPr bwMode="auto">
            <a:xfrm>
              <a:off x="4272" y="1104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40" name="Line 9"/>
            <p:cNvSpPr>
              <a:spLocks noChangeShapeType="1"/>
            </p:cNvSpPr>
            <p:nvPr/>
          </p:nvSpPr>
          <p:spPr bwMode="auto">
            <a:xfrm>
              <a:off x="1536" y="1104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3741" name="Group 10"/>
            <p:cNvGrpSpPr>
              <a:grpSpLocks/>
            </p:cNvGrpSpPr>
            <p:nvPr/>
          </p:nvGrpSpPr>
          <p:grpSpPr bwMode="auto">
            <a:xfrm>
              <a:off x="1392" y="2448"/>
              <a:ext cx="144" cy="336"/>
              <a:chOff x="4560" y="3312"/>
              <a:chExt cx="144" cy="336"/>
            </a:xfrm>
          </p:grpSpPr>
          <p:sp>
            <p:nvSpPr>
              <p:cNvPr id="73824" name="Rectangle 11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825" name="Line 12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26" name="Line 13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27" name="Line 14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28" name="Line 15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29" name="Line 16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30" name="Line 17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742" name="Group 18"/>
            <p:cNvGrpSpPr>
              <a:grpSpLocks/>
            </p:cNvGrpSpPr>
            <p:nvPr/>
          </p:nvGrpSpPr>
          <p:grpSpPr bwMode="auto">
            <a:xfrm>
              <a:off x="1536" y="2448"/>
              <a:ext cx="144" cy="336"/>
              <a:chOff x="4560" y="3312"/>
              <a:chExt cx="144" cy="336"/>
            </a:xfrm>
          </p:grpSpPr>
          <p:sp>
            <p:nvSpPr>
              <p:cNvPr id="73817" name="Rectangle 19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818" name="Line 20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19" name="Line 21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20" name="Line 22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21" name="Line 23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22" name="Line 24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23" name="Line 25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3743" name="Text Box 26"/>
            <p:cNvSpPr txBox="1">
              <a:spLocks noChangeArrowheads="1"/>
            </p:cNvSpPr>
            <p:nvPr/>
          </p:nvSpPr>
          <p:spPr bwMode="auto">
            <a:xfrm>
              <a:off x="2736" y="2832"/>
              <a:ext cx="6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</a:t>
              </a:r>
              <a:br>
                <a:rPr lang="en-US" sz="1200" b="1" dirty="0">
                  <a:latin typeface="Arial" charset="0"/>
                </a:rPr>
              </a:br>
              <a:r>
                <a:rPr lang="en-US" sz="1200" b="1" dirty="0">
                  <a:latin typeface="Arial" charset="0"/>
                </a:rPr>
                <a:t>1st Floor</a:t>
              </a:r>
            </a:p>
          </p:txBody>
        </p:sp>
        <p:grpSp>
          <p:nvGrpSpPr>
            <p:cNvPr id="73744" name="Group 27"/>
            <p:cNvGrpSpPr>
              <a:grpSpLocks/>
            </p:cNvGrpSpPr>
            <p:nvPr/>
          </p:nvGrpSpPr>
          <p:grpSpPr bwMode="auto">
            <a:xfrm>
              <a:off x="4128" y="2448"/>
              <a:ext cx="144" cy="336"/>
              <a:chOff x="4560" y="3312"/>
              <a:chExt cx="144" cy="336"/>
            </a:xfrm>
          </p:grpSpPr>
          <p:sp>
            <p:nvSpPr>
              <p:cNvPr id="73810" name="Rectangle 28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811" name="Line 29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12" name="Line 30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13" name="Line 31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14" name="Line 32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15" name="Line 33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16" name="Line 34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3745" name="Text Box 35"/>
            <p:cNvSpPr txBox="1">
              <a:spLocks noChangeArrowheads="1"/>
            </p:cNvSpPr>
            <p:nvPr/>
          </p:nvSpPr>
          <p:spPr bwMode="auto">
            <a:xfrm>
              <a:off x="3648" y="2832"/>
              <a:ext cx="6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</a:t>
              </a:r>
              <a:br>
                <a:rPr lang="en-US" sz="1200" b="1" dirty="0">
                  <a:latin typeface="Arial" charset="0"/>
                </a:rPr>
              </a:br>
              <a:r>
                <a:rPr lang="en-US" sz="1200" b="1" dirty="0">
                  <a:latin typeface="Arial" charset="0"/>
                </a:rPr>
                <a:t>1st Floor</a:t>
              </a:r>
            </a:p>
          </p:txBody>
        </p:sp>
        <p:grpSp>
          <p:nvGrpSpPr>
            <p:cNvPr id="73746" name="Group 36"/>
            <p:cNvGrpSpPr>
              <a:grpSpLocks/>
            </p:cNvGrpSpPr>
            <p:nvPr/>
          </p:nvGrpSpPr>
          <p:grpSpPr bwMode="auto">
            <a:xfrm>
              <a:off x="4272" y="2448"/>
              <a:ext cx="144" cy="336"/>
              <a:chOff x="4560" y="3312"/>
              <a:chExt cx="144" cy="336"/>
            </a:xfrm>
          </p:grpSpPr>
          <p:sp>
            <p:nvSpPr>
              <p:cNvPr id="73803" name="Rectangle 37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804" name="Line 38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05" name="Line 39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06" name="Line 40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07" name="Line 41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08" name="Line 42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09" name="Line 43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747" name="Group 44"/>
            <p:cNvGrpSpPr>
              <a:grpSpLocks/>
            </p:cNvGrpSpPr>
            <p:nvPr/>
          </p:nvGrpSpPr>
          <p:grpSpPr bwMode="auto">
            <a:xfrm>
              <a:off x="3216" y="2448"/>
              <a:ext cx="144" cy="336"/>
              <a:chOff x="4560" y="3312"/>
              <a:chExt cx="144" cy="336"/>
            </a:xfrm>
          </p:grpSpPr>
          <p:sp>
            <p:nvSpPr>
              <p:cNvPr id="73796" name="Rectangle 45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797" name="Line 46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798" name="Line 47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799" name="Line 48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00" name="Line 49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01" name="Line 50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02" name="Line 51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3748" name="Text Box 52"/>
            <p:cNvSpPr txBox="1">
              <a:spLocks noChangeArrowheads="1"/>
            </p:cNvSpPr>
            <p:nvPr/>
          </p:nvSpPr>
          <p:spPr bwMode="auto">
            <a:xfrm>
              <a:off x="4224" y="2832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sp>
          <p:nvSpPr>
            <p:cNvPr id="73749" name="Text Box 53"/>
            <p:cNvSpPr txBox="1">
              <a:spLocks noChangeArrowheads="1"/>
            </p:cNvSpPr>
            <p:nvPr/>
          </p:nvSpPr>
          <p:spPr bwMode="auto">
            <a:xfrm>
              <a:off x="1056" y="2832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sp>
          <p:nvSpPr>
            <p:cNvPr id="73750" name="Text Box 54"/>
            <p:cNvSpPr txBox="1">
              <a:spLocks noChangeArrowheads="1"/>
            </p:cNvSpPr>
            <p:nvPr/>
          </p:nvSpPr>
          <p:spPr bwMode="auto">
            <a:xfrm>
              <a:off x="1488" y="2832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grpSp>
          <p:nvGrpSpPr>
            <p:cNvPr id="73751" name="Group 55"/>
            <p:cNvGrpSpPr>
              <a:grpSpLocks/>
            </p:cNvGrpSpPr>
            <p:nvPr/>
          </p:nvGrpSpPr>
          <p:grpSpPr bwMode="auto">
            <a:xfrm>
              <a:off x="4224" y="1104"/>
              <a:ext cx="240" cy="155"/>
              <a:chOff x="4368" y="1584"/>
              <a:chExt cx="240" cy="155"/>
            </a:xfrm>
          </p:grpSpPr>
          <p:sp>
            <p:nvSpPr>
              <p:cNvPr id="73791" name="Text Box 56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3792" name="Rectangle 57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3793" name="Group 58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73794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795" name="Line 60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73752" name="Text Box 61"/>
            <p:cNvSpPr txBox="1">
              <a:spLocks noChangeArrowheads="1"/>
            </p:cNvSpPr>
            <p:nvPr/>
          </p:nvSpPr>
          <p:spPr bwMode="auto">
            <a:xfrm>
              <a:off x="1728" y="1104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73753" name="Text Box 62"/>
            <p:cNvSpPr txBox="1">
              <a:spLocks noChangeArrowheads="1"/>
            </p:cNvSpPr>
            <p:nvPr/>
          </p:nvSpPr>
          <p:spPr bwMode="auto">
            <a:xfrm>
              <a:off x="3936" y="3408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Basement</a:t>
              </a:r>
            </a:p>
          </p:txBody>
        </p:sp>
        <p:sp>
          <p:nvSpPr>
            <p:cNvPr id="73754" name="Rectangle 63"/>
            <p:cNvSpPr>
              <a:spLocks noChangeArrowheads="1"/>
            </p:cNvSpPr>
            <p:nvPr/>
          </p:nvSpPr>
          <p:spPr bwMode="auto">
            <a:xfrm rot="10800000">
              <a:off x="3504" y="1104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3755" name="Group 64"/>
            <p:cNvGrpSpPr>
              <a:grpSpLocks/>
            </p:cNvGrpSpPr>
            <p:nvPr/>
          </p:nvGrpSpPr>
          <p:grpSpPr bwMode="auto">
            <a:xfrm>
              <a:off x="3312" y="1104"/>
              <a:ext cx="240" cy="155"/>
              <a:chOff x="4368" y="1584"/>
              <a:chExt cx="240" cy="155"/>
            </a:xfrm>
          </p:grpSpPr>
          <p:sp>
            <p:nvSpPr>
              <p:cNvPr id="73786" name="Text Box 65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3787" name="Rectangle 66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3788" name="Group 67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73789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790" name="Line 69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3756" name="Group 70"/>
            <p:cNvGrpSpPr>
              <a:grpSpLocks/>
            </p:cNvGrpSpPr>
            <p:nvPr/>
          </p:nvGrpSpPr>
          <p:grpSpPr bwMode="auto">
            <a:xfrm>
              <a:off x="2400" y="1104"/>
              <a:ext cx="240" cy="155"/>
              <a:chOff x="4368" y="1584"/>
              <a:chExt cx="240" cy="155"/>
            </a:xfrm>
          </p:grpSpPr>
          <p:sp>
            <p:nvSpPr>
              <p:cNvPr id="73781" name="Text Box 71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3782" name="Rectangle 72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3783" name="Group 73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73784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785" name="Line 75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3757" name="Group 76"/>
            <p:cNvGrpSpPr>
              <a:grpSpLocks/>
            </p:cNvGrpSpPr>
            <p:nvPr/>
          </p:nvGrpSpPr>
          <p:grpSpPr bwMode="auto">
            <a:xfrm>
              <a:off x="1488" y="1104"/>
              <a:ext cx="240" cy="155"/>
              <a:chOff x="4368" y="1584"/>
              <a:chExt cx="240" cy="155"/>
            </a:xfrm>
          </p:grpSpPr>
          <p:sp>
            <p:nvSpPr>
              <p:cNvPr id="73776" name="Text Box 77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3777" name="Rectangle 78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3778" name="Group 79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73779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780" name="Line 81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3758" name="Group 82"/>
            <p:cNvGrpSpPr>
              <a:grpSpLocks/>
            </p:cNvGrpSpPr>
            <p:nvPr/>
          </p:nvGrpSpPr>
          <p:grpSpPr bwMode="auto">
            <a:xfrm>
              <a:off x="576" y="1104"/>
              <a:ext cx="240" cy="155"/>
              <a:chOff x="4368" y="1584"/>
              <a:chExt cx="240" cy="155"/>
            </a:xfrm>
          </p:grpSpPr>
          <p:sp>
            <p:nvSpPr>
              <p:cNvPr id="73771" name="Text Box 83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3772" name="Rectangle 84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3773" name="Group 85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73774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775" name="Line 87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73759" name="Rectangle 88"/>
            <p:cNvSpPr>
              <a:spLocks noChangeArrowheads="1"/>
            </p:cNvSpPr>
            <p:nvPr/>
          </p:nvSpPr>
          <p:spPr bwMode="auto">
            <a:xfrm rot="10800000">
              <a:off x="4416" y="1104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60" name="Rectangle 89"/>
            <p:cNvSpPr>
              <a:spLocks noChangeArrowheads="1"/>
            </p:cNvSpPr>
            <p:nvPr/>
          </p:nvSpPr>
          <p:spPr bwMode="auto">
            <a:xfrm rot="10800000">
              <a:off x="2592" y="1104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61" name="Rectangle 90"/>
            <p:cNvSpPr>
              <a:spLocks noChangeArrowheads="1"/>
            </p:cNvSpPr>
            <p:nvPr/>
          </p:nvSpPr>
          <p:spPr bwMode="auto">
            <a:xfrm rot="10800000">
              <a:off x="1680" y="1104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62" name="Rectangle 91"/>
            <p:cNvSpPr>
              <a:spLocks noChangeArrowheads="1"/>
            </p:cNvSpPr>
            <p:nvPr/>
          </p:nvSpPr>
          <p:spPr bwMode="auto">
            <a:xfrm rot="10800000">
              <a:off x="768" y="1104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63" name="Text Box 92"/>
            <p:cNvSpPr txBox="1">
              <a:spLocks noChangeArrowheads="1"/>
            </p:cNvSpPr>
            <p:nvPr/>
          </p:nvSpPr>
          <p:spPr bwMode="auto">
            <a:xfrm>
              <a:off x="816" y="1104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73764" name="Text Box 93"/>
            <p:cNvSpPr txBox="1">
              <a:spLocks noChangeArrowheads="1"/>
            </p:cNvSpPr>
            <p:nvPr/>
          </p:nvSpPr>
          <p:spPr bwMode="auto">
            <a:xfrm>
              <a:off x="2640" y="1104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73765" name="Text Box 94"/>
            <p:cNvSpPr txBox="1">
              <a:spLocks noChangeArrowheads="1"/>
            </p:cNvSpPr>
            <p:nvPr/>
          </p:nvSpPr>
          <p:spPr bwMode="auto">
            <a:xfrm>
              <a:off x="3552" y="1104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73766" name="Text Box 95"/>
            <p:cNvSpPr txBox="1">
              <a:spLocks noChangeArrowheads="1"/>
            </p:cNvSpPr>
            <p:nvPr/>
          </p:nvSpPr>
          <p:spPr bwMode="auto">
            <a:xfrm>
              <a:off x="4464" y="1104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73767" name="Text Box 96"/>
            <p:cNvSpPr txBox="1">
              <a:spLocks noChangeArrowheads="1"/>
            </p:cNvSpPr>
            <p:nvPr/>
          </p:nvSpPr>
          <p:spPr bwMode="auto">
            <a:xfrm>
              <a:off x="5184" y="1968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73768" name="Text Box 97"/>
            <p:cNvSpPr txBox="1">
              <a:spLocks noChangeArrowheads="1"/>
            </p:cNvSpPr>
            <p:nvPr/>
          </p:nvSpPr>
          <p:spPr bwMode="auto">
            <a:xfrm>
              <a:off x="2688" y="62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73769" name="Text Box 98"/>
            <p:cNvSpPr txBox="1">
              <a:spLocks noChangeArrowheads="1"/>
            </p:cNvSpPr>
            <p:nvPr/>
          </p:nvSpPr>
          <p:spPr bwMode="auto">
            <a:xfrm>
              <a:off x="144" y="1968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73770" name="Text Box 99"/>
            <p:cNvSpPr txBox="1">
              <a:spLocks noChangeArrowheads="1"/>
            </p:cNvSpPr>
            <p:nvPr/>
          </p:nvSpPr>
          <p:spPr bwMode="auto">
            <a:xfrm>
              <a:off x="2688" y="336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D3D4D1AF-C40D-487D-9989-53F33F46EA30}" type="slidenum">
              <a:rPr lang="en-US"/>
              <a:pPr>
                <a:defRPr/>
              </a:pPr>
              <a:t>42</a:t>
            </a:fld>
            <a:endParaRPr lang="en-US" dirty="0"/>
          </a:p>
        </p:txBody>
      </p:sp>
      <p:sp>
        <p:nvSpPr>
          <p:cNvPr id="74755" name="Rectangle 25"/>
          <p:cNvSpPr>
            <a:spLocks noChangeArrowheads="1"/>
          </p:cNvSpPr>
          <p:nvPr/>
        </p:nvSpPr>
        <p:spPr bwMode="auto">
          <a:xfrm>
            <a:off x="0" y="-76200"/>
            <a:ext cx="9144000" cy="64087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74756" name="Group 26"/>
          <p:cNvGrpSpPr>
            <a:grpSpLocks/>
          </p:cNvGrpSpPr>
          <p:nvPr/>
        </p:nvGrpSpPr>
        <p:grpSpPr bwMode="auto">
          <a:xfrm>
            <a:off x="228600" y="685800"/>
            <a:ext cx="8721725" cy="4786313"/>
            <a:chOff x="144" y="816"/>
            <a:chExt cx="5494" cy="3015"/>
          </a:xfrm>
        </p:grpSpPr>
        <p:sp>
          <p:nvSpPr>
            <p:cNvPr id="74757" name="Line 2"/>
            <p:cNvSpPr>
              <a:spLocks noChangeShapeType="1"/>
            </p:cNvSpPr>
            <p:nvPr/>
          </p:nvSpPr>
          <p:spPr bwMode="auto">
            <a:xfrm>
              <a:off x="624" y="3312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758" name="Line 3"/>
            <p:cNvSpPr>
              <a:spLocks noChangeShapeType="1"/>
            </p:cNvSpPr>
            <p:nvPr/>
          </p:nvSpPr>
          <p:spPr bwMode="auto">
            <a:xfrm>
              <a:off x="624" y="1296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759" name="Line 4"/>
            <p:cNvSpPr>
              <a:spLocks noChangeShapeType="1"/>
            </p:cNvSpPr>
            <p:nvPr/>
          </p:nvSpPr>
          <p:spPr bwMode="auto">
            <a:xfrm>
              <a:off x="62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760" name="Line 5"/>
            <p:cNvSpPr>
              <a:spLocks noChangeShapeType="1"/>
            </p:cNvSpPr>
            <p:nvPr/>
          </p:nvSpPr>
          <p:spPr bwMode="auto">
            <a:xfrm>
              <a:off x="518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761" name="Line 6"/>
            <p:cNvSpPr>
              <a:spLocks noChangeShapeType="1"/>
            </p:cNvSpPr>
            <p:nvPr/>
          </p:nvSpPr>
          <p:spPr bwMode="auto">
            <a:xfrm>
              <a:off x="3360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762" name="Line 7"/>
            <p:cNvSpPr>
              <a:spLocks noChangeShapeType="1"/>
            </p:cNvSpPr>
            <p:nvPr/>
          </p:nvSpPr>
          <p:spPr bwMode="auto">
            <a:xfrm>
              <a:off x="2448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763" name="Line 8"/>
            <p:cNvSpPr>
              <a:spLocks noChangeShapeType="1"/>
            </p:cNvSpPr>
            <p:nvPr/>
          </p:nvSpPr>
          <p:spPr bwMode="auto">
            <a:xfrm>
              <a:off x="4272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764" name="Line 9"/>
            <p:cNvSpPr>
              <a:spLocks noChangeShapeType="1"/>
            </p:cNvSpPr>
            <p:nvPr/>
          </p:nvSpPr>
          <p:spPr bwMode="auto">
            <a:xfrm>
              <a:off x="1536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765" name="Text Box 10"/>
            <p:cNvSpPr txBox="1">
              <a:spLocks noChangeArrowheads="1"/>
            </p:cNvSpPr>
            <p:nvPr/>
          </p:nvSpPr>
          <p:spPr bwMode="auto">
            <a:xfrm>
              <a:off x="3936" y="3600"/>
              <a:ext cx="11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Attic</a:t>
              </a:r>
            </a:p>
          </p:txBody>
        </p:sp>
        <p:sp>
          <p:nvSpPr>
            <p:cNvPr id="74766" name="Rectangle 11"/>
            <p:cNvSpPr>
              <a:spLocks noChangeArrowheads="1"/>
            </p:cNvSpPr>
            <p:nvPr/>
          </p:nvSpPr>
          <p:spPr bwMode="auto">
            <a:xfrm>
              <a:off x="2016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4767" name="Text Box 12"/>
            <p:cNvSpPr txBox="1">
              <a:spLocks noChangeArrowheads="1"/>
            </p:cNvSpPr>
            <p:nvPr/>
          </p:nvSpPr>
          <p:spPr bwMode="auto">
            <a:xfrm>
              <a:off x="1728" y="1920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4768" name="Rectangle 13"/>
            <p:cNvSpPr>
              <a:spLocks noChangeArrowheads="1"/>
            </p:cNvSpPr>
            <p:nvPr/>
          </p:nvSpPr>
          <p:spPr bwMode="auto">
            <a:xfrm>
              <a:off x="2832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4769" name="Text Box 14"/>
            <p:cNvSpPr txBox="1">
              <a:spLocks noChangeArrowheads="1"/>
            </p:cNvSpPr>
            <p:nvPr/>
          </p:nvSpPr>
          <p:spPr bwMode="auto">
            <a:xfrm>
              <a:off x="2544" y="1920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4770" name="Rectangle 15"/>
            <p:cNvSpPr>
              <a:spLocks noChangeArrowheads="1"/>
            </p:cNvSpPr>
            <p:nvPr/>
          </p:nvSpPr>
          <p:spPr bwMode="auto">
            <a:xfrm>
              <a:off x="3744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4771" name="Text Box 16"/>
            <p:cNvSpPr txBox="1">
              <a:spLocks noChangeArrowheads="1"/>
            </p:cNvSpPr>
            <p:nvPr/>
          </p:nvSpPr>
          <p:spPr bwMode="auto">
            <a:xfrm>
              <a:off x="3504" y="1920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4772" name="Rectangle 17"/>
            <p:cNvSpPr>
              <a:spLocks noChangeArrowheads="1"/>
            </p:cNvSpPr>
            <p:nvPr/>
          </p:nvSpPr>
          <p:spPr bwMode="auto">
            <a:xfrm>
              <a:off x="4752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4773" name="Text Box 18"/>
            <p:cNvSpPr txBox="1">
              <a:spLocks noChangeArrowheads="1"/>
            </p:cNvSpPr>
            <p:nvPr/>
          </p:nvSpPr>
          <p:spPr bwMode="auto">
            <a:xfrm>
              <a:off x="4464" y="1920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4774" name="Rectangle 19"/>
            <p:cNvSpPr>
              <a:spLocks noChangeArrowheads="1"/>
            </p:cNvSpPr>
            <p:nvPr/>
          </p:nvSpPr>
          <p:spPr bwMode="auto">
            <a:xfrm>
              <a:off x="1002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4775" name="Text Box 20"/>
            <p:cNvSpPr txBox="1">
              <a:spLocks noChangeArrowheads="1"/>
            </p:cNvSpPr>
            <p:nvPr/>
          </p:nvSpPr>
          <p:spPr bwMode="auto">
            <a:xfrm>
              <a:off x="672" y="1920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4776" name="Text Box 21"/>
            <p:cNvSpPr txBox="1">
              <a:spLocks noChangeArrowheads="1"/>
            </p:cNvSpPr>
            <p:nvPr/>
          </p:nvSpPr>
          <p:spPr bwMode="auto">
            <a:xfrm>
              <a:off x="5184" y="216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74777" name="Text Box 22"/>
            <p:cNvSpPr txBox="1">
              <a:spLocks noChangeArrowheads="1"/>
            </p:cNvSpPr>
            <p:nvPr/>
          </p:nvSpPr>
          <p:spPr bwMode="auto">
            <a:xfrm>
              <a:off x="2688" y="81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74778" name="Text Box 23"/>
            <p:cNvSpPr txBox="1">
              <a:spLocks noChangeArrowheads="1"/>
            </p:cNvSpPr>
            <p:nvPr/>
          </p:nvSpPr>
          <p:spPr bwMode="auto">
            <a:xfrm>
              <a:off x="144" y="2208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74779" name="Text Box 24"/>
            <p:cNvSpPr txBox="1">
              <a:spLocks noChangeArrowheads="1"/>
            </p:cNvSpPr>
            <p:nvPr/>
          </p:nvSpPr>
          <p:spPr bwMode="auto">
            <a:xfrm>
              <a:off x="2736" y="355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9E521938-4D0D-4FE4-8A63-EB9244907C19}" type="slidenum">
              <a:rPr lang="en-US"/>
              <a:pPr>
                <a:defRPr/>
              </a:pPr>
              <a:t>43</a:t>
            </a:fld>
            <a:endParaRPr lang="en-US" dirty="0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550863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FRAME TOWNHOUSES-- </a:t>
            </a:r>
            <a:br>
              <a:rPr lang="en-US" sz="4400" dirty="0" smtClean="0"/>
            </a:br>
            <a:r>
              <a:rPr lang="en-US" sz="4400" dirty="0" smtClean="0"/>
              <a:t>3rd ITERATION</a:t>
            </a:r>
          </a:p>
        </p:txBody>
      </p:sp>
      <p:graphicFrame>
        <p:nvGraphicFramePr>
          <p:cNvPr id="20482" name="Object 4" descr="This is a picture of the burn time clock showing 12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1193497339"/>
              </p:ext>
            </p:extLst>
          </p:nvPr>
        </p:nvGraphicFramePr>
        <p:xfrm>
          <a:off x="1371600" y="3482975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3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482975"/>
                        <a:ext cx="6400800" cy="115093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5682136" y="312102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A8B4D3A0-E02B-47A4-AA8F-251113DBC710}" type="slidenum">
              <a:rPr lang="en-US"/>
              <a:pPr>
                <a:defRPr/>
              </a:pPr>
              <a:t>44</a:t>
            </a:fld>
            <a:endParaRPr lang="en-US" dirty="0"/>
          </a:p>
        </p:txBody>
      </p:sp>
      <p:pic>
        <p:nvPicPr>
          <p:cNvPr id="21508" name="Picture 2" descr="This is a picture of the front of the same townhouses on fire for 12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63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 Box 3"/>
          <p:cNvSpPr txBox="1">
            <a:spLocks noChangeArrowheads="1"/>
          </p:cNvSpPr>
          <p:nvPr/>
        </p:nvSpPr>
        <p:spPr bwMode="auto">
          <a:xfrm>
            <a:off x="4495800" y="44958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graphicFrame>
        <p:nvGraphicFramePr>
          <p:cNvPr id="21506" name="Object 4" descr="This is a picture of the burn time clock showing 12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6430768"/>
              </p:ext>
            </p:extLst>
          </p:nvPr>
        </p:nvGraphicFramePr>
        <p:xfrm>
          <a:off x="1371600" y="563086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7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630863"/>
                        <a:ext cx="6400800" cy="115093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0" name="Text Box 5"/>
          <p:cNvSpPr txBox="1">
            <a:spLocks noChangeArrowheads="1"/>
          </p:cNvSpPr>
          <p:nvPr/>
        </p:nvSpPr>
        <p:spPr bwMode="auto">
          <a:xfrm>
            <a:off x="6429375" y="5630863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#4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6A6EF96A-EBBA-4A9B-B72F-8EC5CD6DCFF4}" type="slidenum">
              <a:rPr lang="en-US"/>
              <a:pPr>
                <a:defRPr/>
              </a:pPr>
              <a:t>45</a:t>
            </a:fld>
            <a:endParaRPr lang="en-US" dirty="0"/>
          </a:p>
        </p:txBody>
      </p:sp>
      <p:pic>
        <p:nvPicPr>
          <p:cNvPr id="22532" name="Picture 2" descr="This is a picture of the side of the same townhouses on fire for 12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07488" cy="562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3"/>
          <p:cNvSpPr txBox="1">
            <a:spLocks noChangeArrowheads="1"/>
          </p:cNvSpPr>
          <p:nvPr/>
        </p:nvSpPr>
        <p:spPr bwMode="auto">
          <a:xfrm>
            <a:off x="2286000" y="41148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sp>
        <p:nvSpPr>
          <p:cNvPr id="22534" name="Text Box 4"/>
          <p:cNvSpPr txBox="1">
            <a:spLocks noChangeArrowheads="1"/>
          </p:cNvSpPr>
          <p:nvPr/>
        </p:nvSpPr>
        <p:spPr bwMode="auto">
          <a:xfrm>
            <a:off x="8264525" y="3135313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graphicFrame>
        <p:nvGraphicFramePr>
          <p:cNvPr id="22530" name="Object 7" descr="This is a picture of the burn time clock showing 12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488486"/>
              </p:ext>
            </p:extLst>
          </p:nvPr>
        </p:nvGraphicFramePr>
        <p:xfrm>
          <a:off x="1447800" y="562451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1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5624513"/>
                        <a:ext cx="6400800" cy="115093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429375" y="5630863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A22B3623-CF4B-4C19-9016-14A2989E058C}" type="slidenum">
              <a:rPr lang="en-US"/>
              <a:pPr>
                <a:defRPr/>
              </a:pPr>
              <a:t>10</a:t>
            </a:fld>
            <a:endParaRPr lang="en-US" dirty="0"/>
          </a:p>
        </p:txBody>
      </p:sp>
      <p:pic>
        <p:nvPicPr>
          <p:cNvPr id="60419" name="Picture 4" descr="This is a picture of the back of the same townhous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53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0" name="Text Box 8"/>
          <p:cNvSpPr txBox="1">
            <a:spLocks noChangeArrowheads="1"/>
          </p:cNvSpPr>
          <p:nvPr/>
        </p:nvSpPr>
        <p:spPr bwMode="auto">
          <a:xfrm>
            <a:off x="7772400" y="4038600"/>
            <a:ext cx="838200" cy="3048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90000"/>
              </a:lnSpc>
            </a:pPr>
            <a:r>
              <a:rPr lang="en-US" sz="1400" b="1" dirty="0"/>
              <a:t>Side B</a:t>
            </a:r>
          </a:p>
        </p:txBody>
      </p:sp>
      <p:sp>
        <p:nvSpPr>
          <p:cNvPr id="60421" name="Line 9"/>
          <p:cNvSpPr>
            <a:spLocks noChangeShapeType="1"/>
          </p:cNvSpPr>
          <p:nvPr/>
        </p:nvSpPr>
        <p:spPr bwMode="auto">
          <a:xfrm flipV="1">
            <a:off x="3505200" y="4038600"/>
            <a:ext cx="0" cy="8382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60422" name="Line 10"/>
          <p:cNvSpPr>
            <a:spLocks noChangeShapeType="1"/>
          </p:cNvSpPr>
          <p:nvPr/>
        </p:nvSpPr>
        <p:spPr bwMode="auto">
          <a:xfrm flipV="1">
            <a:off x="7924800" y="3200400"/>
            <a:ext cx="0" cy="8382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6151" name="Text Box 7"/>
          <p:cNvSpPr txBox="1">
            <a:spLocks noGrp="1" noChangeArrowheads="1"/>
          </p:cNvSpPr>
          <p:nvPr>
            <p:ph type="body" idx="1"/>
          </p:nvPr>
        </p:nvSpPr>
        <p:spPr>
          <a:xfrm>
            <a:off x="2959100" y="4800600"/>
            <a:ext cx="887413" cy="334963"/>
          </a:xfr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en-US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Side C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SIDE 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FEAE937B-1A82-4BC5-B1E6-77969B7CE3F5}" type="slidenum">
              <a:rPr lang="en-US"/>
              <a:pPr>
                <a:defRPr/>
              </a:pPr>
              <a:t>46</a:t>
            </a:fld>
            <a:endParaRPr lang="en-US" dirty="0"/>
          </a:p>
        </p:txBody>
      </p:sp>
      <p:pic>
        <p:nvPicPr>
          <p:cNvPr id="23556" name="Picture 2" descr="This is a picture of the back of the same townhouses on fire for 12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07488" cy="563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 Box 3"/>
          <p:cNvSpPr txBox="1">
            <a:spLocks noChangeArrowheads="1"/>
          </p:cNvSpPr>
          <p:nvPr/>
        </p:nvSpPr>
        <p:spPr bwMode="auto">
          <a:xfrm>
            <a:off x="2971800" y="39624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sp>
        <p:nvSpPr>
          <p:cNvPr id="23558" name="Text Box 4"/>
          <p:cNvSpPr txBox="1">
            <a:spLocks noChangeArrowheads="1"/>
          </p:cNvSpPr>
          <p:nvPr/>
        </p:nvSpPr>
        <p:spPr bwMode="auto">
          <a:xfrm>
            <a:off x="8077200" y="37338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23554" name="Object 7" descr="This is a picture of the burn time clock showing 12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1825899"/>
              </p:ext>
            </p:extLst>
          </p:nvPr>
        </p:nvGraphicFramePr>
        <p:xfrm>
          <a:off x="1371600" y="5635625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5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635625"/>
                        <a:ext cx="6400800" cy="115093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429375" y="5630863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#4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A5ED667D-8223-461A-A820-615FB1379DF7}" type="slidenum">
              <a:rPr lang="en-US"/>
              <a:pPr>
                <a:defRPr/>
              </a:pPr>
              <a:t>47</a:t>
            </a:fld>
            <a:endParaRPr lang="en-US" dirty="0"/>
          </a:p>
        </p:txBody>
      </p:sp>
      <p:pic>
        <p:nvPicPr>
          <p:cNvPr id="24580" name="Picture 2" descr="This is a picture of the other side of the same townhouses on fire for 12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07488" cy="566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 Box 3"/>
          <p:cNvSpPr txBox="1">
            <a:spLocks noChangeArrowheads="1"/>
          </p:cNvSpPr>
          <p:nvPr/>
        </p:nvSpPr>
        <p:spPr bwMode="auto">
          <a:xfrm>
            <a:off x="4114800" y="41910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graphicFrame>
        <p:nvGraphicFramePr>
          <p:cNvPr id="24578" name="Object 6" descr="This is a picture of the burn time clock showing 12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3145408"/>
              </p:ext>
            </p:extLst>
          </p:nvPr>
        </p:nvGraphicFramePr>
        <p:xfrm>
          <a:off x="1447800" y="5664200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9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5664200"/>
                        <a:ext cx="6400800" cy="115093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429375" y="5630863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#4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E38AECB9-6264-447B-9692-3CADA97181A1}" type="slidenum">
              <a:rPr lang="en-US"/>
              <a:pPr>
                <a:defRPr/>
              </a:pPr>
              <a:t>48</a:t>
            </a:fld>
            <a:endParaRPr lang="en-US" dirty="0"/>
          </a:p>
        </p:txBody>
      </p:sp>
      <p:sp>
        <p:nvSpPr>
          <p:cNvPr id="75779" name="Rectangle 424"/>
          <p:cNvSpPr>
            <a:spLocks noChangeArrowheads="1"/>
          </p:cNvSpPr>
          <p:nvPr/>
        </p:nvSpPr>
        <p:spPr bwMode="auto">
          <a:xfrm>
            <a:off x="0" y="-76200"/>
            <a:ext cx="9144000" cy="64087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75780" name="Group 426"/>
          <p:cNvGrpSpPr>
            <a:grpSpLocks/>
          </p:cNvGrpSpPr>
          <p:nvPr/>
        </p:nvGrpSpPr>
        <p:grpSpPr bwMode="auto">
          <a:xfrm>
            <a:off x="457200" y="228600"/>
            <a:ext cx="8266113" cy="5486400"/>
            <a:chOff x="288" y="48"/>
            <a:chExt cx="5040" cy="3456"/>
          </a:xfrm>
        </p:grpSpPr>
        <p:sp>
          <p:nvSpPr>
            <p:cNvPr id="75781" name="Text Box 427"/>
            <p:cNvSpPr txBox="1">
              <a:spLocks noChangeArrowheads="1"/>
            </p:cNvSpPr>
            <p:nvPr/>
          </p:nvSpPr>
          <p:spPr bwMode="auto">
            <a:xfrm>
              <a:off x="5040" y="48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</a:t>
              </a:r>
            </a:p>
          </p:txBody>
        </p:sp>
        <p:sp>
          <p:nvSpPr>
            <p:cNvPr id="75782" name="Line 428"/>
            <p:cNvSpPr>
              <a:spLocks noChangeShapeType="1"/>
            </p:cNvSpPr>
            <p:nvPr/>
          </p:nvSpPr>
          <p:spPr bwMode="auto">
            <a:xfrm>
              <a:off x="661" y="2824"/>
              <a:ext cx="44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83" name="Line 429"/>
            <p:cNvSpPr>
              <a:spLocks noChangeShapeType="1"/>
            </p:cNvSpPr>
            <p:nvPr/>
          </p:nvSpPr>
          <p:spPr bwMode="auto">
            <a:xfrm>
              <a:off x="661" y="999"/>
              <a:ext cx="8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84" name="Line 430"/>
            <p:cNvSpPr>
              <a:spLocks noChangeShapeType="1"/>
            </p:cNvSpPr>
            <p:nvPr/>
          </p:nvSpPr>
          <p:spPr bwMode="auto">
            <a:xfrm>
              <a:off x="661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85" name="Line 431"/>
            <p:cNvSpPr>
              <a:spLocks noChangeShapeType="1"/>
            </p:cNvSpPr>
            <p:nvPr/>
          </p:nvSpPr>
          <p:spPr bwMode="auto">
            <a:xfrm>
              <a:off x="5095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86" name="Line 432"/>
            <p:cNvSpPr>
              <a:spLocks noChangeShapeType="1"/>
            </p:cNvSpPr>
            <p:nvPr/>
          </p:nvSpPr>
          <p:spPr bwMode="auto">
            <a:xfrm>
              <a:off x="3321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87" name="Line 433"/>
            <p:cNvSpPr>
              <a:spLocks noChangeShapeType="1"/>
            </p:cNvSpPr>
            <p:nvPr/>
          </p:nvSpPr>
          <p:spPr bwMode="auto">
            <a:xfrm>
              <a:off x="2435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88" name="Line 434"/>
            <p:cNvSpPr>
              <a:spLocks noChangeShapeType="1"/>
            </p:cNvSpPr>
            <p:nvPr/>
          </p:nvSpPr>
          <p:spPr bwMode="auto">
            <a:xfrm>
              <a:off x="4208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89" name="Line 435"/>
            <p:cNvSpPr>
              <a:spLocks noChangeShapeType="1"/>
            </p:cNvSpPr>
            <p:nvPr/>
          </p:nvSpPr>
          <p:spPr bwMode="auto">
            <a:xfrm>
              <a:off x="1548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90" name="Line 436"/>
            <p:cNvSpPr>
              <a:spLocks noChangeShapeType="1"/>
            </p:cNvSpPr>
            <p:nvPr/>
          </p:nvSpPr>
          <p:spPr bwMode="auto">
            <a:xfrm>
              <a:off x="661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91" name="Line 437"/>
            <p:cNvSpPr>
              <a:spLocks noChangeShapeType="1"/>
            </p:cNvSpPr>
            <p:nvPr/>
          </p:nvSpPr>
          <p:spPr bwMode="auto">
            <a:xfrm>
              <a:off x="201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92" name="Line 438"/>
            <p:cNvSpPr>
              <a:spLocks noChangeShapeType="1"/>
            </p:cNvSpPr>
            <p:nvPr/>
          </p:nvSpPr>
          <p:spPr bwMode="auto">
            <a:xfrm>
              <a:off x="243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93" name="Line 439"/>
            <p:cNvSpPr>
              <a:spLocks noChangeShapeType="1"/>
            </p:cNvSpPr>
            <p:nvPr/>
          </p:nvSpPr>
          <p:spPr bwMode="auto">
            <a:xfrm>
              <a:off x="3321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94" name="Line 440"/>
            <p:cNvSpPr>
              <a:spLocks noChangeShapeType="1"/>
            </p:cNvSpPr>
            <p:nvPr/>
          </p:nvSpPr>
          <p:spPr bwMode="auto">
            <a:xfrm>
              <a:off x="467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95" name="Line 441"/>
            <p:cNvSpPr>
              <a:spLocks noChangeShapeType="1"/>
            </p:cNvSpPr>
            <p:nvPr/>
          </p:nvSpPr>
          <p:spPr bwMode="auto">
            <a:xfrm flipH="1">
              <a:off x="1408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96" name="Line 442"/>
            <p:cNvSpPr>
              <a:spLocks noChangeShapeType="1"/>
            </p:cNvSpPr>
            <p:nvPr/>
          </p:nvSpPr>
          <p:spPr bwMode="auto">
            <a:xfrm>
              <a:off x="1548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97" name="Line 443"/>
            <p:cNvSpPr>
              <a:spLocks noChangeShapeType="1"/>
            </p:cNvSpPr>
            <p:nvPr/>
          </p:nvSpPr>
          <p:spPr bwMode="auto">
            <a:xfrm>
              <a:off x="1221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98" name="Line 444"/>
            <p:cNvSpPr>
              <a:spLocks noChangeShapeType="1"/>
            </p:cNvSpPr>
            <p:nvPr/>
          </p:nvSpPr>
          <p:spPr bwMode="auto">
            <a:xfrm>
              <a:off x="229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99" name="Line 445"/>
            <p:cNvSpPr>
              <a:spLocks noChangeShapeType="1"/>
            </p:cNvSpPr>
            <p:nvPr/>
          </p:nvSpPr>
          <p:spPr bwMode="auto">
            <a:xfrm>
              <a:off x="243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00" name="Line 446"/>
            <p:cNvSpPr>
              <a:spLocks noChangeShapeType="1"/>
            </p:cNvSpPr>
            <p:nvPr/>
          </p:nvSpPr>
          <p:spPr bwMode="auto">
            <a:xfrm>
              <a:off x="2995" y="1651"/>
              <a:ext cx="3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01" name="Line 447"/>
            <p:cNvSpPr>
              <a:spLocks noChangeShapeType="1"/>
            </p:cNvSpPr>
            <p:nvPr/>
          </p:nvSpPr>
          <p:spPr bwMode="auto">
            <a:xfrm>
              <a:off x="3321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02" name="Line 448"/>
            <p:cNvSpPr>
              <a:spLocks noChangeShapeType="1"/>
            </p:cNvSpPr>
            <p:nvPr/>
          </p:nvSpPr>
          <p:spPr bwMode="auto">
            <a:xfrm>
              <a:off x="4068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03" name="Line 449"/>
            <p:cNvSpPr>
              <a:spLocks noChangeShapeType="1"/>
            </p:cNvSpPr>
            <p:nvPr/>
          </p:nvSpPr>
          <p:spPr bwMode="auto">
            <a:xfrm>
              <a:off x="4208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04" name="Line 450"/>
            <p:cNvSpPr>
              <a:spLocks noChangeShapeType="1"/>
            </p:cNvSpPr>
            <p:nvPr/>
          </p:nvSpPr>
          <p:spPr bwMode="auto">
            <a:xfrm>
              <a:off x="495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5805" name="Group 451"/>
            <p:cNvGrpSpPr>
              <a:grpSpLocks/>
            </p:cNvGrpSpPr>
            <p:nvPr/>
          </p:nvGrpSpPr>
          <p:grpSpPr bwMode="auto">
            <a:xfrm>
              <a:off x="1408" y="2215"/>
              <a:ext cx="140" cy="305"/>
              <a:chOff x="4560" y="3312"/>
              <a:chExt cx="144" cy="336"/>
            </a:xfrm>
          </p:grpSpPr>
          <p:sp>
            <p:nvSpPr>
              <p:cNvPr id="76196" name="Rectangle 452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6197" name="Line 453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98" name="Line 454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99" name="Line 455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200" name="Line 456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201" name="Line 457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202" name="Line 458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06" name="Group 459"/>
            <p:cNvGrpSpPr>
              <a:grpSpLocks/>
            </p:cNvGrpSpPr>
            <p:nvPr/>
          </p:nvGrpSpPr>
          <p:grpSpPr bwMode="auto">
            <a:xfrm>
              <a:off x="1548" y="2215"/>
              <a:ext cx="140" cy="305"/>
              <a:chOff x="4560" y="3312"/>
              <a:chExt cx="144" cy="336"/>
            </a:xfrm>
          </p:grpSpPr>
          <p:sp>
            <p:nvSpPr>
              <p:cNvPr id="76189" name="Rectangle 460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6190" name="Line 461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91" name="Line 462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92" name="Line 463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93" name="Line 464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94" name="Line 465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95" name="Line 466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5807" name="Text Box 467"/>
            <p:cNvSpPr txBox="1">
              <a:spLocks noChangeArrowheads="1"/>
            </p:cNvSpPr>
            <p:nvPr/>
          </p:nvSpPr>
          <p:spPr bwMode="auto">
            <a:xfrm>
              <a:off x="2948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grpSp>
          <p:nvGrpSpPr>
            <p:cNvPr id="75808" name="Group 468"/>
            <p:cNvGrpSpPr>
              <a:grpSpLocks/>
            </p:cNvGrpSpPr>
            <p:nvPr/>
          </p:nvGrpSpPr>
          <p:grpSpPr bwMode="auto">
            <a:xfrm>
              <a:off x="4068" y="2215"/>
              <a:ext cx="140" cy="305"/>
              <a:chOff x="4560" y="3312"/>
              <a:chExt cx="144" cy="336"/>
            </a:xfrm>
          </p:grpSpPr>
          <p:sp>
            <p:nvSpPr>
              <p:cNvPr id="76182" name="Rectangle 469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6183" name="Line 470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84" name="Line 471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85" name="Line 472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86" name="Line 473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87" name="Line 474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88" name="Line 475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5809" name="Text Box 476"/>
            <p:cNvSpPr txBox="1">
              <a:spLocks noChangeArrowheads="1"/>
            </p:cNvSpPr>
            <p:nvPr/>
          </p:nvSpPr>
          <p:spPr bwMode="auto">
            <a:xfrm>
              <a:off x="3835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grpSp>
          <p:nvGrpSpPr>
            <p:cNvPr id="75810" name="Group 477"/>
            <p:cNvGrpSpPr>
              <a:grpSpLocks/>
            </p:cNvGrpSpPr>
            <p:nvPr/>
          </p:nvGrpSpPr>
          <p:grpSpPr bwMode="auto">
            <a:xfrm>
              <a:off x="4208" y="2215"/>
              <a:ext cx="140" cy="305"/>
              <a:chOff x="4560" y="3312"/>
              <a:chExt cx="144" cy="336"/>
            </a:xfrm>
          </p:grpSpPr>
          <p:sp>
            <p:nvSpPr>
              <p:cNvPr id="76175" name="Rectangle 478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6176" name="Line 479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77" name="Line 480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78" name="Line 481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79" name="Line 482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80" name="Line 483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81" name="Line 484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11" name="Group 485"/>
            <p:cNvGrpSpPr>
              <a:grpSpLocks/>
            </p:cNvGrpSpPr>
            <p:nvPr/>
          </p:nvGrpSpPr>
          <p:grpSpPr bwMode="auto">
            <a:xfrm>
              <a:off x="3181" y="2215"/>
              <a:ext cx="140" cy="305"/>
              <a:chOff x="4560" y="3312"/>
              <a:chExt cx="144" cy="336"/>
            </a:xfrm>
          </p:grpSpPr>
          <p:sp>
            <p:nvSpPr>
              <p:cNvPr id="76168" name="Rectangle 486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6169" name="Line 487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70" name="Line 488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71" name="Line 489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72" name="Line 490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73" name="Line 491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74" name="Line 492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5812" name="Text Box 493"/>
            <p:cNvSpPr txBox="1">
              <a:spLocks noChangeArrowheads="1"/>
            </p:cNvSpPr>
            <p:nvPr/>
          </p:nvSpPr>
          <p:spPr bwMode="auto">
            <a:xfrm>
              <a:off x="4161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75813" name="Text Box 494"/>
            <p:cNvSpPr txBox="1">
              <a:spLocks noChangeArrowheads="1"/>
            </p:cNvSpPr>
            <p:nvPr/>
          </p:nvSpPr>
          <p:spPr bwMode="auto">
            <a:xfrm>
              <a:off x="1175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75814" name="Text Box 495"/>
            <p:cNvSpPr txBox="1">
              <a:spLocks noChangeArrowheads="1"/>
            </p:cNvSpPr>
            <p:nvPr/>
          </p:nvSpPr>
          <p:spPr bwMode="auto">
            <a:xfrm>
              <a:off x="1501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75815" name="Text Box 496"/>
            <p:cNvSpPr txBox="1">
              <a:spLocks noChangeArrowheads="1"/>
            </p:cNvSpPr>
            <p:nvPr/>
          </p:nvSpPr>
          <p:spPr bwMode="auto">
            <a:xfrm>
              <a:off x="75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75816" name="Text Box 497"/>
            <p:cNvSpPr txBox="1">
              <a:spLocks noChangeArrowheads="1"/>
            </p:cNvSpPr>
            <p:nvPr/>
          </p:nvSpPr>
          <p:spPr bwMode="auto">
            <a:xfrm>
              <a:off x="1688" y="230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75817" name="Text Box 498"/>
            <p:cNvSpPr txBox="1">
              <a:spLocks noChangeArrowheads="1"/>
            </p:cNvSpPr>
            <p:nvPr/>
          </p:nvSpPr>
          <p:spPr bwMode="auto">
            <a:xfrm>
              <a:off x="2528" y="230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75818" name="Text Box 499"/>
            <p:cNvSpPr txBox="1">
              <a:spLocks noChangeArrowheads="1"/>
            </p:cNvSpPr>
            <p:nvPr/>
          </p:nvSpPr>
          <p:spPr bwMode="auto">
            <a:xfrm>
              <a:off x="341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75819" name="Text Box 500"/>
            <p:cNvSpPr txBox="1">
              <a:spLocks noChangeArrowheads="1"/>
            </p:cNvSpPr>
            <p:nvPr/>
          </p:nvSpPr>
          <p:spPr bwMode="auto">
            <a:xfrm>
              <a:off x="439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75820" name="Text Box 501"/>
            <p:cNvSpPr txBox="1">
              <a:spLocks noChangeArrowheads="1"/>
            </p:cNvSpPr>
            <p:nvPr/>
          </p:nvSpPr>
          <p:spPr bwMode="auto">
            <a:xfrm>
              <a:off x="3461" y="1868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75821" name="Text Box 502"/>
            <p:cNvSpPr txBox="1">
              <a:spLocks noChangeArrowheads="1"/>
            </p:cNvSpPr>
            <p:nvPr/>
          </p:nvSpPr>
          <p:spPr bwMode="auto">
            <a:xfrm>
              <a:off x="439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75822" name="Text Box 503"/>
            <p:cNvSpPr txBox="1">
              <a:spLocks noChangeArrowheads="1"/>
            </p:cNvSpPr>
            <p:nvPr/>
          </p:nvSpPr>
          <p:spPr bwMode="auto">
            <a:xfrm>
              <a:off x="257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75823" name="Text Box 504"/>
            <p:cNvSpPr txBox="1">
              <a:spLocks noChangeArrowheads="1"/>
            </p:cNvSpPr>
            <p:nvPr/>
          </p:nvSpPr>
          <p:spPr bwMode="auto">
            <a:xfrm>
              <a:off x="1688" y="1868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75824" name="Text Box 505"/>
            <p:cNvSpPr txBox="1">
              <a:spLocks noChangeArrowheads="1"/>
            </p:cNvSpPr>
            <p:nvPr/>
          </p:nvSpPr>
          <p:spPr bwMode="auto">
            <a:xfrm>
              <a:off x="755" y="1303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grpSp>
          <p:nvGrpSpPr>
            <p:cNvPr id="75825" name="Group 506"/>
            <p:cNvGrpSpPr>
              <a:grpSpLocks/>
            </p:cNvGrpSpPr>
            <p:nvPr/>
          </p:nvGrpSpPr>
          <p:grpSpPr bwMode="auto">
            <a:xfrm>
              <a:off x="1368" y="1520"/>
              <a:ext cx="233" cy="131"/>
              <a:chOff x="2644" y="1833"/>
              <a:chExt cx="284" cy="182"/>
            </a:xfrm>
          </p:grpSpPr>
          <p:sp>
            <p:nvSpPr>
              <p:cNvPr id="76166" name="Text Box 507"/>
              <p:cNvSpPr txBox="1">
                <a:spLocks noChangeArrowheads="1"/>
              </p:cNvSpPr>
              <p:nvPr/>
            </p:nvSpPr>
            <p:spPr bwMode="auto">
              <a:xfrm>
                <a:off x="2644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6167" name="Rectangle 508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75826" name="Group 509"/>
            <p:cNvGrpSpPr>
              <a:grpSpLocks/>
            </p:cNvGrpSpPr>
            <p:nvPr/>
          </p:nvGrpSpPr>
          <p:grpSpPr bwMode="auto">
            <a:xfrm flipH="1">
              <a:off x="1399" y="1599"/>
              <a:ext cx="49" cy="52"/>
              <a:chOff x="1827" y="2496"/>
              <a:chExt cx="93" cy="96"/>
            </a:xfrm>
          </p:grpSpPr>
          <p:sp>
            <p:nvSpPr>
              <p:cNvPr id="7616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65" name="Line 51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27" name="Group 512"/>
            <p:cNvGrpSpPr>
              <a:grpSpLocks/>
            </p:cNvGrpSpPr>
            <p:nvPr/>
          </p:nvGrpSpPr>
          <p:grpSpPr bwMode="auto">
            <a:xfrm flipH="1">
              <a:off x="1501" y="1520"/>
              <a:ext cx="234" cy="131"/>
              <a:chOff x="624" y="1680"/>
              <a:chExt cx="240" cy="144"/>
            </a:xfrm>
          </p:grpSpPr>
          <p:grpSp>
            <p:nvGrpSpPr>
              <p:cNvPr id="76158" name="Group 513"/>
              <p:cNvGrpSpPr>
                <a:grpSpLocks/>
              </p:cNvGrpSpPr>
              <p:nvPr/>
            </p:nvGrpSpPr>
            <p:grpSpPr bwMode="auto">
              <a:xfrm>
                <a:off x="624" y="1680"/>
                <a:ext cx="240" cy="144"/>
                <a:chOff x="2644" y="1833"/>
                <a:chExt cx="284" cy="182"/>
              </a:xfrm>
            </p:grpSpPr>
            <p:sp>
              <p:nvSpPr>
                <p:cNvPr id="76162" name="Text Box 514"/>
                <p:cNvSpPr txBox="1">
                  <a:spLocks noChangeArrowheads="1"/>
                </p:cNvSpPr>
                <p:nvPr/>
              </p:nvSpPr>
              <p:spPr bwMode="auto">
                <a:xfrm>
                  <a:off x="2644" y="1833"/>
                  <a:ext cx="284" cy="1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600" b="1" dirty="0">
                      <a:latin typeface="Arial" charset="0"/>
                    </a:rPr>
                    <a:t>LAV</a:t>
                  </a:r>
                </a:p>
              </p:txBody>
            </p:sp>
            <p:sp>
              <p:nvSpPr>
                <p:cNvPr id="76163" name="Rectangle 515"/>
                <p:cNvSpPr>
                  <a:spLocks noChangeArrowheads="1"/>
                </p:cNvSpPr>
                <p:nvPr/>
              </p:nvSpPr>
              <p:spPr bwMode="auto">
                <a:xfrm>
                  <a:off x="2684" y="1834"/>
                  <a:ext cx="184" cy="18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76159" name="Group 516"/>
              <p:cNvGrpSpPr>
                <a:grpSpLocks/>
              </p:cNvGrpSpPr>
              <p:nvPr/>
            </p:nvGrpSpPr>
            <p:grpSpPr bwMode="auto">
              <a:xfrm flipH="1">
                <a:off x="663" y="1767"/>
                <a:ext cx="50" cy="57"/>
                <a:chOff x="1827" y="2496"/>
                <a:chExt cx="93" cy="96"/>
              </a:xfrm>
            </p:grpSpPr>
            <p:sp>
              <p:nvSpPr>
                <p:cNvPr id="76160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161" name="Line 518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5828" name="Group 519"/>
            <p:cNvGrpSpPr>
              <a:grpSpLocks/>
            </p:cNvGrpSpPr>
            <p:nvPr/>
          </p:nvGrpSpPr>
          <p:grpSpPr bwMode="auto">
            <a:xfrm flipH="1">
              <a:off x="3277" y="1520"/>
              <a:ext cx="233" cy="131"/>
              <a:chOff x="2646" y="1833"/>
              <a:chExt cx="284" cy="182"/>
            </a:xfrm>
          </p:grpSpPr>
          <p:sp>
            <p:nvSpPr>
              <p:cNvPr id="76156" name="Text Box 520"/>
              <p:cNvSpPr txBox="1">
                <a:spLocks noChangeArrowheads="1"/>
              </p:cNvSpPr>
              <p:nvPr/>
            </p:nvSpPr>
            <p:spPr bwMode="auto">
              <a:xfrm>
                <a:off x="2646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6157" name="Rectangle 521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75829" name="Group 522"/>
            <p:cNvGrpSpPr>
              <a:grpSpLocks/>
            </p:cNvGrpSpPr>
            <p:nvPr/>
          </p:nvGrpSpPr>
          <p:grpSpPr bwMode="auto">
            <a:xfrm>
              <a:off x="3428" y="1599"/>
              <a:ext cx="49" cy="52"/>
              <a:chOff x="1827" y="2496"/>
              <a:chExt cx="93" cy="96"/>
            </a:xfrm>
          </p:grpSpPr>
          <p:sp>
            <p:nvSpPr>
              <p:cNvPr id="7615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55" name="Line 52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30" name="Group 525"/>
            <p:cNvGrpSpPr>
              <a:grpSpLocks/>
            </p:cNvGrpSpPr>
            <p:nvPr/>
          </p:nvGrpSpPr>
          <p:grpSpPr bwMode="auto">
            <a:xfrm flipH="1">
              <a:off x="4161" y="1520"/>
              <a:ext cx="234" cy="131"/>
              <a:chOff x="2644" y="1833"/>
              <a:chExt cx="284" cy="182"/>
            </a:xfrm>
          </p:grpSpPr>
          <p:sp>
            <p:nvSpPr>
              <p:cNvPr id="76152" name="Text Box 526"/>
              <p:cNvSpPr txBox="1">
                <a:spLocks noChangeArrowheads="1"/>
              </p:cNvSpPr>
              <p:nvPr/>
            </p:nvSpPr>
            <p:spPr bwMode="auto">
              <a:xfrm>
                <a:off x="2644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6153" name="Rectangle 527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75831" name="Group 528"/>
            <p:cNvGrpSpPr>
              <a:grpSpLocks/>
            </p:cNvGrpSpPr>
            <p:nvPr/>
          </p:nvGrpSpPr>
          <p:grpSpPr bwMode="auto">
            <a:xfrm>
              <a:off x="4315" y="1599"/>
              <a:ext cx="49" cy="52"/>
              <a:chOff x="1827" y="2496"/>
              <a:chExt cx="93" cy="96"/>
            </a:xfrm>
          </p:grpSpPr>
          <p:sp>
            <p:nvSpPr>
              <p:cNvPr id="7615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151" name="Line 53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32" name="Group 531"/>
            <p:cNvGrpSpPr>
              <a:grpSpLocks/>
            </p:cNvGrpSpPr>
            <p:nvPr/>
          </p:nvGrpSpPr>
          <p:grpSpPr bwMode="auto">
            <a:xfrm>
              <a:off x="3135" y="1520"/>
              <a:ext cx="233" cy="131"/>
              <a:chOff x="624" y="1680"/>
              <a:chExt cx="240" cy="144"/>
            </a:xfrm>
          </p:grpSpPr>
          <p:grpSp>
            <p:nvGrpSpPr>
              <p:cNvPr id="76144" name="Group 532"/>
              <p:cNvGrpSpPr>
                <a:grpSpLocks/>
              </p:cNvGrpSpPr>
              <p:nvPr/>
            </p:nvGrpSpPr>
            <p:grpSpPr bwMode="auto">
              <a:xfrm>
                <a:off x="624" y="1680"/>
                <a:ext cx="240" cy="144"/>
                <a:chOff x="2644" y="1833"/>
                <a:chExt cx="284" cy="182"/>
              </a:xfrm>
            </p:grpSpPr>
            <p:sp>
              <p:nvSpPr>
                <p:cNvPr id="76148" name="Text Box 533"/>
                <p:cNvSpPr txBox="1">
                  <a:spLocks noChangeArrowheads="1"/>
                </p:cNvSpPr>
                <p:nvPr/>
              </p:nvSpPr>
              <p:spPr bwMode="auto">
                <a:xfrm>
                  <a:off x="2644" y="1833"/>
                  <a:ext cx="284" cy="1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600" b="1" dirty="0">
                      <a:latin typeface="Arial" charset="0"/>
                    </a:rPr>
                    <a:t>LAV</a:t>
                  </a:r>
                </a:p>
              </p:txBody>
            </p:sp>
            <p:sp>
              <p:nvSpPr>
                <p:cNvPr id="76149" name="Rectangle 534"/>
                <p:cNvSpPr>
                  <a:spLocks noChangeArrowheads="1"/>
                </p:cNvSpPr>
                <p:nvPr/>
              </p:nvSpPr>
              <p:spPr bwMode="auto">
                <a:xfrm>
                  <a:off x="2684" y="1834"/>
                  <a:ext cx="184" cy="18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76145" name="Group 535"/>
              <p:cNvGrpSpPr>
                <a:grpSpLocks/>
              </p:cNvGrpSpPr>
              <p:nvPr/>
            </p:nvGrpSpPr>
            <p:grpSpPr bwMode="auto">
              <a:xfrm flipH="1">
                <a:off x="663" y="1767"/>
                <a:ext cx="50" cy="57"/>
                <a:chOff x="1827" y="2496"/>
                <a:chExt cx="93" cy="96"/>
              </a:xfrm>
            </p:grpSpPr>
            <p:sp>
              <p:nvSpPr>
                <p:cNvPr id="76146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147" name="Line 537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75833" name="Line 538"/>
            <p:cNvSpPr>
              <a:spLocks noChangeShapeType="1"/>
            </p:cNvSpPr>
            <p:nvPr/>
          </p:nvSpPr>
          <p:spPr bwMode="auto">
            <a:xfrm>
              <a:off x="661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34" name="Text Box 539"/>
            <p:cNvSpPr txBox="1">
              <a:spLocks noChangeArrowheads="1"/>
            </p:cNvSpPr>
            <p:nvPr/>
          </p:nvSpPr>
          <p:spPr bwMode="auto">
            <a:xfrm>
              <a:off x="75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75835" name="Text Box 540"/>
            <p:cNvSpPr txBox="1">
              <a:spLocks noChangeArrowheads="1"/>
            </p:cNvSpPr>
            <p:nvPr/>
          </p:nvSpPr>
          <p:spPr bwMode="auto">
            <a:xfrm>
              <a:off x="168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75836" name="Text Box 541"/>
            <p:cNvSpPr txBox="1">
              <a:spLocks noChangeArrowheads="1"/>
            </p:cNvSpPr>
            <p:nvPr/>
          </p:nvSpPr>
          <p:spPr bwMode="auto">
            <a:xfrm>
              <a:off x="252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75837" name="Text Box 542"/>
            <p:cNvSpPr txBox="1">
              <a:spLocks noChangeArrowheads="1"/>
            </p:cNvSpPr>
            <p:nvPr/>
          </p:nvSpPr>
          <p:spPr bwMode="auto">
            <a:xfrm>
              <a:off x="3461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75838" name="Text Box 543"/>
            <p:cNvSpPr txBox="1">
              <a:spLocks noChangeArrowheads="1"/>
            </p:cNvSpPr>
            <p:nvPr/>
          </p:nvSpPr>
          <p:spPr bwMode="auto">
            <a:xfrm>
              <a:off x="434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grpSp>
          <p:nvGrpSpPr>
            <p:cNvPr id="75839" name="Group 544"/>
            <p:cNvGrpSpPr>
              <a:grpSpLocks/>
            </p:cNvGrpSpPr>
            <p:nvPr/>
          </p:nvGrpSpPr>
          <p:grpSpPr bwMode="auto">
            <a:xfrm>
              <a:off x="1595" y="2824"/>
              <a:ext cx="233" cy="130"/>
              <a:chOff x="1872" y="3648"/>
              <a:chExt cx="384" cy="144"/>
            </a:xfrm>
          </p:grpSpPr>
          <p:grpSp>
            <p:nvGrpSpPr>
              <p:cNvPr id="76129" name="Group 545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76131" name="Group 546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76141" name="Line 547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142" name="Line 54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143" name="Line 549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6132" name="Group 550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76139" name="Line 55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140" name="Line 55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6133" name="Group 553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76137" name="Line 55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138" name="Line 55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6134" name="Group 556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76135" name="Line 55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136" name="Line 55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6130" name="Line 559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40" name="Group 560"/>
            <p:cNvGrpSpPr>
              <a:grpSpLocks/>
            </p:cNvGrpSpPr>
            <p:nvPr/>
          </p:nvGrpSpPr>
          <p:grpSpPr bwMode="auto">
            <a:xfrm>
              <a:off x="2481" y="2824"/>
              <a:ext cx="234" cy="130"/>
              <a:chOff x="1872" y="3648"/>
              <a:chExt cx="384" cy="144"/>
            </a:xfrm>
          </p:grpSpPr>
          <p:grpSp>
            <p:nvGrpSpPr>
              <p:cNvPr id="76114" name="Group 561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76116" name="Group 562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76126" name="Line 563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127" name="Line 56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128" name="Line 565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6117" name="Group 566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76124" name="Line 56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125" name="Line 56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6118" name="Group 569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76122" name="Line 57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123" name="Line 57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6119" name="Group 572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76120" name="Line 57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121" name="Line 57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6115" name="Line 575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41" name="Group 576"/>
            <p:cNvGrpSpPr>
              <a:grpSpLocks/>
            </p:cNvGrpSpPr>
            <p:nvPr/>
          </p:nvGrpSpPr>
          <p:grpSpPr bwMode="auto">
            <a:xfrm>
              <a:off x="3368" y="2824"/>
              <a:ext cx="233" cy="130"/>
              <a:chOff x="1872" y="3648"/>
              <a:chExt cx="384" cy="144"/>
            </a:xfrm>
          </p:grpSpPr>
          <p:grpSp>
            <p:nvGrpSpPr>
              <p:cNvPr id="76099" name="Group 577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76101" name="Group 578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76111" name="Line 579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112" name="Line 58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113" name="Line 581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6102" name="Group 582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76109" name="Line 58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110" name="Line 58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6103" name="Group 585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76107" name="Line 58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108" name="Line 587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6104" name="Group 588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76105" name="Line 58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106" name="Line 59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6100" name="Line 591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5842" name="Text Box 592"/>
            <p:cNvSpPr txBox="1">
              <a:spLocks noChangeArrowheads="1"/>
            </p:cNvSpPr>
            <p:nvPr/>
          </p:nvSpPr>
          <p:spPr bwMode="auto">
            <a:xfrm>
              <a:off x="1127" y="1998"/>
              <a:ext cx="45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75843" name="Text Box 593"/>
            <p:cNvSpPr txBox="1">
              <a:spLocks noChangeArrowheads="1"/>
            </p:cNvSpPr>
            <p:nvPr/>
          </p:nvSpPr>
          <p:spPr bwMode="auto">
            <a:xfrm>
              <a:off x="1488" y="1998"/>
              <a:ext cx="46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75844" name="Text Box 594"/>
            <p:cNvSpPr txBox="1">
              <a:spLocks noChangeArrowheads="1"/>
            </p:cNvSpPr>
            <p:nvPr/>
          </p:nvSpPr>
          <p:spPr bwMode="auto">
            <a:xfrm>
              <a:off x="2900" y="1998"/>
              <a:ext cx="46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75845" name="Text Box 595"/>
            <p:cNvSpPr txBox="1">
              <a:spLocks noChangeArrowheads="1"/>
            </p:cNvSpPr>
            <p:nvPr/>
          </p:nvSpPr>
          <p:spPr bwMode="auto">
            <a:xfrm>
              <a:off x="3744" y="1998"/>
              <a:ext cx="53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75846" name="Text Box 596"/>
            <p:cNvSpPr txBox="1">
              <a:spLocks noChangeArrowheads="1"/>
            </p:cNvSpPr>
            <p:nvPr/>
          </p:nvSpPr>
          <p:spPr bwMode="auto">
            <a:xfrm>
              <a:off x="4161" y="1998"/>
              <a:ext cx="44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75847" name="Text Box 597"/>
            <p:cNvSpPr txBox="1">
              <a:spLocks noChangeArrowheads="1"/>
            </p:cNvSpPr>
            <p:nvPr/>
          </p:nvSpPr>
          <p:spPr bwMode="auto">
            <a:xfrm>
              <a:off x="150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75848" name="Text Box 598"/>
            <p:cNvSpPr txBox="1">
              <a:spLocks noChangeArrowheads="1"/>
            </p:cNvSpPr>
            <p:nvPr/>
          </p:nvSpPr>
          <p:spPr bwMode="auto">
            <a:xfrm>
              <a:off x="1268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75849" name="Line 599"/>
            <p:cNvSpPr>
              <a:spLocks noChangeShapeType="1"/>
            </p:cNvSpPr>
            <p:nvPr/>
          </p:nvSpPr>
          <p:spPr bwMode="auto">
            <a:xfrm flipH="1">
              <a:off x="140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50" name="Line 600"/>
            <p:cNvSpPr>
              <a:spLocks noChangeShapeType="1"/>
            </p:cNvSpPr>
            <p:nvPr/>
          </p:nvSpPr>
          <p:spPr bwMode="auto">
            <a:xfrm>
              <a:off x="140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51" name="Line 601"/>
            <p:cNvSpPr>
              <a:spLocks noChangeShapeType="1"/>
            </p:cNvSpPr>
            <p:nvPr/>
          </p:nvSpPr>
          <p:spPr bwMode="auto">
            <a:xfrm>
              <a:off x="140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52" name="Line 602"/>
            <p:cNvSpPr>
              <a:spLocks noChangeShapeType="1"/>
            </p:cNvSpPr>
            <p:nvPr/>
          </p:nvSpPr>
          <p:spPr bwMode="auto">
            <a:xfrm flipH="1">
              <a:off x="154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53" name="Line 603"/>
            <p:cNvSpPr>
              <a:spLocks noChangeShapeType="1"/>
            </p:cNvSpPr>
            <p:nvPr/>
          </p:nvSpPr>
          <p:spPr bwMode="auto">
            <a:xfrm>
              <a:off x="168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54" name="Line 604"/>
            <p:cNvSpPr>
              <a:spLocks noChangeShapeType="1"/>
            </p:cNvSpPr>
            <p:nvPr/>
          </p:nvSpPr>
          <p:spPr bwMode="auto">
            <a:xfrm>
              <a:off x="168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55" name="Line 605"/>
            <p:cNvSpPr>
              <a:spLocks noChangeShapeType="1"/>
            </p:cNvSpPr>
            <p:nvPr/>
          </p:nvSpPr>
          <p:spPr bwMode="auto">
            <a:xfrm flipH="1">
              <a:off x="3181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56" name="Line 606"/>
            <p:cNvSpPr>
              <a:spLocks noChangeShapeType="1"/>
            </p:cNvSpPr>
            <p:nvPr/>
          </p:nvSpPr>
          <p:spPr bwMode="auto">
            <a:xfrm>
              <a:off x="3181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57" name="Line 607"/>
            <p:cNvSpPr>
              <a:spLocks noChangeShapeType="1"/>
            </p:cNvSpPr>
            <p:nvPr/>
          </p:nvSpPr>
          <p:spPr bwMode="auto">
            <a:xfrm>
              <a:off x="3181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58" name="Line 608"/>
            <p:cNvSpPr>
              <a:spLocks noChangeShapeType="1"/>
            </p:cNvSpPr>
            <p:nvPr/>
          </p:nvSpPr>
          <p:spPr bwMode="auto">
            <a:xfrm flipH="1">
              <a:off x="3321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59" name="Line 609"/>
            <p:cNvSpPr>
              <a:spLocks noChangeShapeType="1"/>
            </p:cNvSpPr>
            <p:nvPr/>
          </p:nvSpPr>
          <p:spPr bwMode="auto">
            <a:xfrm>
              <a:off x="3461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60" name="Line 610"/>
            <p:cNvSpPr>
              <a:spLocks noChangeShapeType="1"/>
            </p:cNvSpPr>
            <p:nvPr/>
          </p:nvSpPr>
          <p:spPr bwMode="auto">
            <a:xfrm>
              <a:off x="3461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61" name="Text Box 611"/>
            <p:cNvSpPr txBox="1">
              <a:spLocks noChangeArrowheads="1"/>
            </p:cNvSpPr>
            <p:nvPr/>
          </p:nvSpPr>
          <p:spPr bwMode="auto">
            <a:xfrm>
              <a:off x="304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75862" name="Text Box 612"/>
            <p:cNvSpPr txBox="1">
              <a:spLocks noChangeArrowheads="1"/>
            </p:cNvSpPr>
            <p:nvPr/>
          </p:nvSpPr>
          <p:spPr bwMode="auto">
            <a:xfrm>
              <a:off x="3275" y="1347"/>
              <a:ext cx="32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75863" name="Line 613"/>
            <p:cNvSpPr>
              <a:spLocks noChangeShapeType="1"/>
            </p:cNvSpPr>
            <p:nvPr/>
          </p:nvSpPr>
          <p:spPr bwMode="auto">
            <a:xfrm flipH="1">
              <a:off x="420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64" name="Line 614"/>
            <p:cNvSpPr>
              <a:spLocks noChangeShapeType="1"/>
            </p:cNvSpPr>
            <p:nvPr/>
          </p:nvSpPr>
          <p:spPr bwMode="auto">
            <a:xfrm>
              <a:off x="434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65" name="Line 615"/>
            <p:cNvSpPr>
              <a:spLocks noChangeShapeType="1"/>
            </p:cNvSpPr>
            <p:nvPr/>
          </p:nvSpPr>
          <p:spPr bwMode="auto">
            <a:xfrm>
              <a:off x="434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66" name="Text Box 616"/>
            <p:cNvSpPr txBox="1">
              <a:spLocks noChangeArrowheads="1"/>
            </p:cNvSpPr>
            <p:nvPr/>
          </p:nvSpPr>
          <p:spPr bwMode="auto">
            <a:xfrm>
              <a:off x="416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grpSp>
          <p:nvGrpSpPr>
            <p:cNvPr id="75867" name="Group 617"/>
            <p:cNvGrpSpPr>
              <a:grpSpLocks/>
            </p:cNvGrpSpPr>
            <p:nvPr/>
          </p:nvGrpSpPr>
          <p:grpSpPr bwMode="auto">
            <a:xfrm rot="5400000" flipV="1">
              <a:off x="2065" y="2689"/>
              <a:ext cx="131" cy="140"/>
              <a:chOff x="1827" y="2496"/>
              <a:chExt cx="93" cy="96"/>
            </a:xfrm>
          </p:grpSpPr>
          <p:sp>
            <p:nvSpPr>
              <p:cNvPr id="7609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098" name="Line 61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68" name="Group 620"/>
            <p:cNvGrpSpPr>
              <a:grpSpLocks/>
            </p:cNvGrpSpPr>
            <p:nvPr/>
          </p:nvGrpSpPr>
          <p:grpSpPr bwMode="auto">
            <a:xfrm rot="5400000" flipV="1">
              <a:off x="2952" y="2689"/>
              <a:ext cx="131" cy="140"/>
              <a:chOff x="1827" y="2496"/>
              <a:chExt cx="93" cy="96"/>
            </a:xfrm>
          </p:grpSpPr>
          <p:sp>
            <p:nvSpPr>
              <p:cNvPr id="7609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096" name="Line 62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69" name="Group 623"/>
            <p:cNvGrpSpPr>
              <a:grpSpLocks/>
            </p:cNvGrpSpPr>
            <p:nvPr/>
          </p:nvGrpSpPr>
          <p:grpSpPr bwMode="auto">
            <a:xfrm rot="5400000" flipV="1">
              <a:off x="3839" y="2689"/>
              <a:ext cx="131" cy="140"/>
              <a:chOff x="1827" y="2496"/>
              <a:chExt cx="93" cy="96"/>
            </a:xfrm>
          </p:grpSpPr>
          <p:sp>
            <p:nvSpPr>
              <p:cNvPr id="7609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094" name="Line 62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70" name="Group 626"/>
            <p:cNvGrpSpPr>
              <a:grpSpLocks/>
            </p:cNvGrpSpPr>
            <p:nvPr/>
          </p:nvGrpSpPr>
          <p:grpSpPr bwMode="auto">
            <a:xfrm flipV="1">
              <a:off x="4955" y="2259"/>
              <a:ext cx="140" cy="130"/>
              <a:chOff x="1827" y="2496"/>
              <a:chExt cx="93" cy="96"/>
            </a:xfrm>
          </p:grpSpPr>
          <p:sp>
            <p:nvSpPr>
              <p:cNvPr id="7609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092" name="Line 62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5871" name="Rectangle 629"/>
            <p:cNvSpPr>
              <a:spLocks noChangeArrowheads="1"/>
            </p:cNvSpPr>
            <p:nvPr/>
          </p:nvSpPr>
          <p:spPr bwMode="auto">
            <a:xfrm>
              <a:off x="5095" y="2476"/>
              <a:ext cx="93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5872" name="Group 630"/>
            <p:cNvGrpSpPr>
              <a:grpSpLocks/>
            </p:cNvGrpSpPr>
            <p:nvPr/>
          </p:nvGrpSpPr>
          <p:grpSpPr bwMode="auto">
            <a:xfrm flipH="1" flipV="1">
              <a:off x="661" y="2259"/>
              <a:ext cx="140" cy="130"/>
              <a:chOff x="1827" y="2496"/>
              <a:chExt cx="93" cy="96"/>
            </a:xfrm>
          </p:grpSpPr>
          <p:sp>
            <p:nvSpPr>
              <p:cNvPr id="7608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090" name="Line 63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73" name="Group 633"/>
            <p:cNvGrpSpPr>
              <a:grpSpLocks/>
            </p:cNvGrpSpPr>
            <p:nvPr/>
          </p:nvGrpSpPr>
          <p:grpSpPr bwMode="auto">
            <a:xfrm>
              <a:off x="895" y="2780"/>
              <a:ext cx="140" cy="87"/>
              <a:chOff x="2112" y="3600"/>
              <a:chExt cx="144" cy="96"/>
            </a:xfrm>
          </p:grpSpPr>
          <p:grpSp>
            <p:nvGrpSpPr>
              <p:cNvPr id="76085" name="Group 634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6087" name="Line 63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088" name="Line 63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086" name="Line 637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74" name="Group 638"/>
            <p:cNvGrpSpPr>
              <a:grpSpLocks/>
            </p:cNvGrpSpPr>
            <p:nvPr/>
          </p:nvGrpSpPr>
          <p:grpSpPr bwMode="auto">
            <a:xfrm>
              <a:off x="755" y="2780"/>
              <a:ext cx="140" cy="87"/>
              <a:chOff x="1920" y="3600"/>
              <a:chExt cx="144" cy="96"/>
            </a:xfrm>
          </p:grpSpPr>
          <p:grpSp>
            <p:nvGrpSpPr>
              <p:cNvPr id="76081" name="Group 63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6083" name="Line 64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084" name="Line 64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082" name="Line 64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75" name="Group 643"/>
            <p:cNvGrpSpPr>
              <a:grpSpLocks/>
            </p:cNvGrpSpPr>
            <p:nvPr/>
          </p:nvGrpSpPr>
          <p:grpSpPr bwMode="auto">
            <a:xfrm>
              <a:off x="1875" y="2780"/>
              <a:ext cx="93" cy="87"/>
              <a:chOff x="2112" y="3600"/>
              <a:chExt cx="144" cy="96"/>
            </a:xfrm>
          </p:grpSpPr>
          <p:grpSp>
            <p:nvGrpSpPr>
              <p:cNvPr id="76077" name="Group 644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6079" name="Line 64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080" name="Line 64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078" name="Line 647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76" name="Group 648"/>
            <p:cNvGrpSpPr>
              <a:grpSpLocks/>
            </p:cNvGrpSpPr>
            <p:nvPr/>
          </p:nvGrpSpPr>
          <p:grpSpPr bwMode="auto">
            <a:xfrm>
              <a:off x="4395" y="2780"/>
              <a:ext cx="140" cy="87"/>
              <a:chOff x="2112" y="3600"/>
              <a:chExt cx="144" cy="96"/>
            </a:xfrm>
          </p:grpSpPr>
          <p:grpSp>
            <p:nvGrpSpPr>
              <p:cNvPr id="76073" name="Group 64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6075" name="Line 6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076" name="Line 6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074" name="Line 65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77" name="Group 653"/>
            <p:cNvGrpSpPr>
              <a:grpSpLocks/>
            </p:cNvGrpSpPr>
            <p:nvPr/>
          </p:nvGrpSpPr>
          <p:grpSpPr bwMode="auto">
            <a:xfrm>
              <a:off x="4255" y="2780"/>
              <a:ext cx="140" cy="87"/>
              <a:chOff x="1920" y="3600"/>
              <a:chExt cx="144" cy="96"/>
            </a:xfrm>
          </p:grpSpPr>
          <p:grpSp>
            <p:nvGrpSpPr>
              <p:cNvPr id="76069" name="Group 65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6071" name="Line 65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072" name="Line 65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070" name="Line 65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78" name="Group 658"/>
            <p:cNvGrpSpPr>
              <a:grpSpLocks/>
            </p:cNvGrpSpPr>
            <p:nvPr/>
          </p:nvGrpSpPr>
          <p:grpSpPr bwMode="auto">
            <a:xfrm>
              <a:off x="1361" y="2780"/>
              <a:ext cx="140" cy="87"/>
              <a:chOff x="2112" y="3600"/>
              <a:chExt cx="144" cy="96"/>
            </a:xfrm>
          </p:grpSpPr>
          <p:grpSp>
            <p:nvGrpSpPr>
              <p:cNvPr id="76065" name="Group 65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6067" name="Line 66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068" name="Line 66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066" name="Line 66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79" name="Group 663"/>
            <p:cNvGrpSpPr>
              <a:grpSpLocks/>
            </p:cNvGrpSpPr>
            <p:nvPr/>
          </p:nvGrpSpPr>
          <p:grpSpPr bwMode="auto">
            <a:xfrm>
              <a:off x="1221" y="2780"/>
              <a:ext cx="140" cy="87"/>
              <a:chOff x="1920" y="3600"/>
              <a:chExt cx="144" cy="96"/>
            </a:xfrm>
          </p:grpSpPr>
          <p:grpSp>
            <p:nvGrpSpPr>
              <p:cNvPr id="76061" name="Group 66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6063" name="Line 66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064" name="Line 66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062" name="Line 66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80" name="Group 668"/>
            <p:cNvGrpSpPr>
              <a:grpSpLocks/>
            </p:cNvGrpSpPr>
            <p:nvPr/>
          </p:nvGrpSpPr>
          <p:grpSpPr bwMode="auto">
            <a:xfrm>
              <a:off x="2761" y="2780"/>
              <a:ext cx="94" cy="87"/>
              <a:chOff x="2112" y="3600"/>
              <a:chExt cx="144" cy="96"/>
            </a:xfrm>
          </p:grpSpPr>
          <p:grpSp>
            <p:nvGrpSpPr>
              <p:cNvPr id="76057" name="Group 66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6059" name="Line 67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060" name="Line 67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058" name="Line 67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81" name="Group 673"/>
            <p:cNvGrpSpPr>
              <a:grpSpLocks/>
            </p:cNvGrpSpPr>
            <p:nvPr/>
          </p:nvGrpSpPr>
          <p:grpSpPr bwMode="auto">
            <a:xfrm>
              <a:off x="3695" y="2780"/>
              <a:ext cx="93" cy="87"/>
              <a:chOff x="2112" y="3600"/>
              <a:chExt cx="144" cy="96"/>
            </a:xfrm>
          </p:grpSpPr>
          <p:grpSp>
            <p:nvGrpSpPr>
              <p:cNvPr id="76053" name="Group 674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6055" name="Line 67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056" name="Line 67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054" name="Line 677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82" name="Group 678"/>
            <p:cNvGrpSpPr>
              <a:grpSpLocks/>
            </p:cNvGrpSpPr>
            <p:nvPr/>
          </p:nvGrpSpPr>
          <p:grpSpPr bwMode="auto">
            <a:xfrm>
              <a:off x="4861" y="2780"/>
              <a:ext cx="140" cy="87"/>
              <a:chOff x="2112" y="3600"/>
              <a:chExt cx="144" cy="96"/>
            </a:xfrm>
          </p:grpSpPr>
          <p:grpSp>
            <p:nvGrpSpPr>
              <p:cNvPr id="76049" name="Group 67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6051" name="Line 6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052" name="Line 6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050" name="Line 68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83" name="Group 683"/>
            <p:cNvGrpSpPr>
              <a:grpSpLocks/>
            </p:cNvGrpSpPr>
            <p:nvPr/>
          </p:nvGrpSpPr>
          <p:grpSpPr bwMode="auto">
            <a:xfrm>
              <a:off x="4721" y="2780"/>
              <a:ext cx="140" cy="87"/>
              <a:chOff x="1920" y="3600"/>
              <a:chExt cx="144" cy="96"/>
            </a:xfrm>
          </p:grpSpPr>
          <p:grpSp>
            <p:nvGrpSpPr>
              <p:cNvPr id="76045" name="Group 68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6047" name="Line 68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048" name="Line 68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046" name="Line 68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84" name="Group 688"/>
            <p:cNvGrpSpPr>
              <a:grpSpLocks/>
            </p:cNvGrpSpPr>
            <p:nvPr/>
          </p:nvGrpSpPr>
          <p:grpSpPr bwMode="auto">
            <a:xfrm rot="5400000">
              <a:off x="482" y="1907"/>
              <a:ext cx="217" cy="140"/>
              <a:chOff x="1872" y="3648"/>
              <a:chExt cx="384" cy="144"/>
            </a:xfrm>
          </p:grpSpPr>
          <p:grpSp>
            <p:nvGrpSpPr>
              <p:cNvPr id="76030" name="Group 689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76032" name="Group 690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76042" name="Line 691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043" name="Line 69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044" name="Line 693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6033" name="Group 694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76040" name="Line 69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041" name="Line 69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6034" name="Group 697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76038" name="Line 69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039" name="Line 69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6035" name="Group 700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76036" name="Line 70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037" name="Line 70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6031" name="Line 703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85" name="Group 704"/>
            <p:cNvGrpSpPr>
              <a:grpSpLocks/>
            </p:cNvGrpSpPr>
            <p:nvPr/>
          </p:nvGrpSpPr>
          <p:grpSpPr bwMode="auto">
            <a:xfrm rot="16200000" flipH="1">
              <a:off x="5056" y="1907"/>
              <a:ext cx="217" cy="140"/>
              <a:chOff x="1872" y="3648"/>
              <a:chExt cx="384" cy="144"/>
            </a:xfrm>
          </p:grpSpPr>
          <p:grpSp>
            <p:nvGrpSpPr>
              <p:cNvPr id="76015" name="Group 705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76017" name="Group 706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76027" name="Line 707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028" name="Line 70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029" name="Line 709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6018" name="Group 710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76025" name="Line 71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026" name="Line 71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6019" name="Group 713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76023" name="Line 71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024" name="Line 71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6020" name="Group 716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76021" name="Line 71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022" name="Line 71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6016" name="Line 719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86" name="Group 720"/>
            <p:cNvGrpSpPr>
              <a:grpSpLocks/>
            </p:cNvGrpSpPr>
            <p:nvPr/>
          </p:nvGrpSpPr>
          <p:grpSpPr bwMode="auto">
            <a:xfrm rot="5400000">
              <a:off x="618" y="1170"/>
              <a:ext cx="87" cy="93"/>
              <a:chOff x="2112" y="3600"/>
              <a:chExt cx="144" cy="96"/>
            </a:xfrm>
          </p:grpSpPr>
          <p:grpSp>
            <p:nvGrpSpPr>
              <p:cNvPr id="76011" name="Group 72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6013" name="Line 72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014" name="Line 72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012" name="Line 72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87" name="Group 725"/>
            <p:cNvGrpSpPr>
              <a:grpSpLocks/>
            </p:cNvGrpSpPr>
            <p:nvPr/>
          </p:nvGrpSpPr>
          <p:grpSpPr bwMode="auto">
            <a:xfrm rot="5400000">
              <a:off x="5052" y="1126"/>
              <a:ext cx="86" cy="93"/>
              <a:chOff x="2112" y="3600"/>
              <a:chExt cx="144" cy="96"/>
            </a:xfrm>
          </p:grpSpPr>
          <p:grpSp>
            <p:nvGrpSpPr>
              <p:cNvPr id="76007" name="Group 726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6009" name="Line 72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010" name="Line 72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008" name="Line 729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88" name="Group 730"/>
            <p:cNvGrpSpPr>
              <a:grpSpLocks/>
            </p:cNvGrpSpPr>
            <p:nvPr/>
          </p:nvGrpSpPr>
          <p:grpSpPr bwMode="auto">
            <a:xfrm rot="10800000">
              <a:off x="1268" y="869"/>
              <a:ext cx="233" cy="130"/>
              <a:chOff x="1872" y="3648"/>
              <a:chExt cx="384" cy="144"/>
            </a:xfrm>
          </p:grpSpPr>
          <p:grpSp>
            <p:nvGrpSpPr>
              <p:cNvPr id="75992" name="Group 731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75994" name="Group 732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76004" name="Line 733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005" name="Line 73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006" name="Line 735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5995" name="Group 736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76002" name="Line 73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003" name="Line 73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5996" name="Group 739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76000" name="Line 74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001" name="Line 74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5997" name="Group 742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75998" name="Line 74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5999" name="Line 74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5993" name="Line 745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5889" name="Rectangle 746"/>
            <p:cNvSpPr>
              <a:spLocks noChangeArrowheads="1"/>
            </p:cNvSpPr>
            <p:nvPr/>
          </p:nvSpPr>
          <p:spPr bwMode="auto">
            <a:xfrm>
              <a:off x="2321" y="782"/>
              <a:ext cx="233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5890" name="Line 747"/>
            <p:cNvSpPr>
              <a:spLocks noChangeShapeType="1"/>
            </p:cNvSpPr>
            <p:nvPr/>
          </p:nvSpPr>
          <p:spPr bwMode="auto">
            <a:xfrm>
              <a:off x="1548" y="869"/>
              <a:ext cx="177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91" name="Line 748"/>
            <p:cNvSpPr>
              <a:spLocks noChangeShapeType="1"/>
            </p:cNvSpPr>
            <p:nvPr/>
          </p:nvSpPr>
          <p:spPr bwMode="auto">
            <a:xfrm>
              <a:off x="3321" y="999"/>
              <a:ext cx="177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5892" name="Group 749"/>
            <p:cNvGrpSpPr>
              <a:grpSpLocks/>
            </p:cNvGrpSpPr>
            <p:nvPr/>
          </p:nvGrpSpPr>
          <p:grpSpPr bwMode="auto">
            <a:xfrm rot="-5400000">
              <a:off x="1039" y="995"/>
              <a:ext cx="131" cy="140"/>
              <a:chOff x="1827" y="2496"/>
              <a:chExt cx="93" cy="96"/>
            </a:xfrm>
          </p:grpSpPr>
          <p:sp>
            <p:nvSpPr>
              <p:cNvPr id="7599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991" name="Line 75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93" name="Group 752"/>
            <p:cNvGrpSpPr>
              <a:grpSpLocks/>
            </p:cNvGrpSpPr>
            <p:nvPr/>
          </p:nvGrpSpPr>
          <p:grpSpPr bwMode="auto">
            <a:xfrm rot="5400000" flipH="1">
              <a:off x="4539" y="995"/>
              <a:ext cx="131" cy="140"/>
              <a:chOff x="1827" y="2496"/>
              <a:chExt cx="93" cy="96"/>
            </a:xfrm>
          </p:grpSpPr>
          <p:sp>
            <p:nvSpPr>
              <p:cNvPr id="7598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989" name="Line 75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5894" name="Rectangle 755"/>
            <p:cNvSpPr>
              <a:spLocks noChangeArrowheads="1"/>
            </p:cNvSpPr>
            <p:nvPr/>
          </p:nvSpPr>
          <p:spPr bwMode="auto">
            <a:xfrm>
              <a:off x="4087" y="912"/>
              <a:ext cx="234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5895" name="Group 756"/>
            <p:cNvGrpSpPr>
              <a:grpSpLocks/>
            </p:cNvGrpSpPr>
            <p:nvPr/>
          </p:nvGrpSpPr>
          <p:grpSpPr bwMode="auto">
            <a:xfrm>
              <a:off x="4768" y="956"/>
              <a:ext cx="93" cy="87"/>
              <a:chOff x="2112" y="3600"/>
              <a:chExt cx="144" cy="96"/>
            </a:xfrm>
          </p:grpSpPr>
          <p:grpSp>
            <p:nvGrpSpPr>
              <p:cNvPr id="75984" name="Group 757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5986" name="Line 75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987" name="Line 75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985" name="Line 760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96" name="Group 761"/>
            <p:cNvGrpSpPr>
              <a:grpSpLocks/>
            </p:cNvGrpSpPr>
            <p:nvPr/>
          </p:nvGrpSpPr>
          <p:grpSpPr bwMode="auto">
            <a:xfrm>
              <a:off x="1688" y="825"/>
              <a:ext cx="140" cy="87"/>
              <a:chOff x="1920" y="3600"/>
              <a:chExt cx="144" cy="96"/>
            </a:xfrm>
          </p:grpSpPr>
          <p:grpSp>
            <p:nvGrpSpPr>
              <p:cNvPr id="75980" name="Group 76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5982" name="Line 76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983" name="Line 76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981" name="Line 76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97" name="Group 766"/>
            <p:cNvGrpSpPr>
              <a:grpSpLocks/>
            </p:cNvGrpSpPr>
            <p:nvPr/>
          </p:nvGrpSpPr>
          <p:grpSpPr bwMode="auto">
            <a:xfrm>
              <a:off x="2061" y="825"/>
              <a:ext cx="140" cy="87"/>
              <a:chOff x="2112" y="3600"/>
              <a:chExt cx="144" cy="96"/>
            </a:xfrm>
          </p:grpSpPr>
          <p:grpSp>
            <p:nvGrpSpPr>
              <p:cNvPr id="75976" name="Group 767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5978" name="Line 76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979" name="Line 76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977" name="Line 770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98" name="Group 771"/>
            <p:cNvGrpSpPr>
              <a:grpSpLocks/>
            </p:cNvGrpSpPr>
            <p:nvPr/>
          </p:nvGrpSpPr>
          <p:grpSpPr bwMode="auto">
            <a:xfrm>
              <a:off x="1921" y="825"/>
              <a:ext cx="140" cy="87"/>
              <a:chOff x="1920" y="3600"/>
              <a:chExt cx="144" cy="96"/>
            </a:xfrm>
          </p:grpSpPr>
          <p:grpSp>
            <p:nvGrpSpPr>
              <p:cNvPr id="75972" name="Group 77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5974" name="Line 77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975" name="Line 77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973" name="Line 77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5899" name="Text Box 776"/>
            <p:cNvSpPr txBox="1">
              <a:spLocks noChangeArrowheads="1"/>
            </p:cNvSpPr>
            <p:nvPr/>
          </p:nvSpPr>
          <p:spPr bwMode="auto">
            <a:xfrm>
              <a:off x="1875" y="912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75900" name="Group 777"/>
            <p:cNvGrpSpPr>
              <a:grpSpLocks/>
            </p:cNvGrpSpPr>
            <p:nvPr/>
          </p:nvGrpSpPr>
          <p:grpSpPr bwMode="auto">
            <a:xfrm>
              <a:off x="2948" y="825"/>
              <a:ext cx="140" cy="87"/>
              <a:chOff x="2112" y="3600"/>
              <a:chExt cx="144" cy="96"/>
            </a:xfrm>
          </p:grpSpPr>
          <p:grpSp>
            <p:nvGrpSpPr>
              <p:cNvPr id="75968" name="Group 778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5970" name="Line 77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971" name="Line 78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969" name="Line 781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901" name="Group 782"/>
            <p:cNvGrpSpPr>
              <a:grpSpLocks/>
            </p:cNvGrpSpPr>
            <p:nvPr/>
          </p:nvGrpSpPr>
          <p:grpSpPr bwMode="auto">
            <a:xfrm>
              <a:off x="2808" y="825"/>
              <a:ext cx="140" cy="87"/>
              <a:chOff x="1920" y="3600"/>
              <a:chExt cx="144" cy="96"/>
            </a:xfrm>
          </p:grpSpPr>
          <p:grpSp>
            <p:nvGrpSpPr>
              <p:cNvPr id="75964" name="Group 783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5966" name="Line 78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967" name="Line 78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965" name="Line 786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5902" name="Text Box 787"/>
            <p:cNvSpPr txBox="1">
              <a:spLocks noChangeArrowheads="1"/>
            </p:cNvSpPr>
            <p:nvPr/>
          </p:nvSpPr>
          <p:spPr bwMode="auto">
            <a:xfrm>
              <a:off x="2855" y="912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75903" name="Group 788"/>
            <p:cNvGrpSpPr>
              <a:grpSpLocks/>
            </p:cNvGrpSpPr>
            <p:nvPr/>
          </p:nvGrpSpPr>
          <p:grpSpPr bwMode="auto">
            <a:xfrm>
              <a:off x="3835" y="956"/>
              <a:ext cx="140" cy="87"/>
              <a:chOff x="2112" y="3600"/>
              <a:chExt cx="144" cy="96"/>
            </a:xfrm>
          </p:grpSpPr>
          <p:grpSp>
            <p:nvGrpSpPr>
              <p:cNvPr id="75960" name="Group 78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5962" name="Line 79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963" name="Line 79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961" name="Line 79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904" name="Group 793"/>
            <p:cNvGrpSpPr>
              <a:grpSpLocks/>
            </p:cNvGrpSpPr>
            <p:nvPr/>
          </p:nvGrpSpPr>
          <p:grpSpPr bwMode="auto">
            <a:xfrm>
              <a:off x="3695" y="956"/>
              <a:ext cx="140" cy="87"/>
              <a:chOff x="1920" y="3600"/>
              <a:chExt cx="144" cy="96"/>
            </a:xfrm>
          </p:grpSpPr>
          <p:grpSp>
            <p:nvGrpSpPr>
              <p:cNvPr id="75956" name="Group 79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5958" name="Line 79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959" name="Line 79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957" name="Line 79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5905" name="Text Box 798"/>
            <p:cNvSpPr txBox="1">
              <a:spLocks noChangeArrowheads="1"/>
            </p:cNvSpPr>
            <p:nvPr/>
          </p:nvSpPr>
          <p:spPr bwMode="auto">
            <a:xfrm>
              <a:off x="3695" y="1043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75906" name="Group 799"/>
            <p:cNvGrpSpPr>
              <a:grpSpLocks/>
            </p:cNvGrpSpPr>
            <p:nvPr/>
          </p:nvGrpSpPr>
          <p:grpSpPr bwMode="auto">
            <a:xfrm>
              <a:off x="2575" y="825"/>
              <a:ext cx="140" cy="87"/>
              <a:chOff x="1920" y="3600"/>
              <a:chExt cx="144" cy="96"/>
            </a:xfrm>
          </p:grpSpPr>
          <p:grpSp>
            <p:nvGrpSpPr>
              <p:cNvPr id="75952" name="Group 80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5954" name="Line 80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955" name="Line 80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953" name="Line 80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907" name="Group 804"/>
            <p:cNvGrpSpPr>
              <a:grpSpLocks/>
            </p:cNvGrpSpPr>
            <p:nvPr/>
          </p:nvGrpSpPr>
          <p:grpSpPr bwMode="auto">
            <a:xfrm>
              <a:off x="3461" y="956"/>
              <a:ext cx="140" cy="87"/>
              <a:chOff x="1920" y="3600"/>
              <a:chExt cx="144" cy="96"/>
            </a:xfrm>
          </p:grpSpPr>
          <p:grpSp>
            <p:nvGrpSpPr>
              <p:cNvPr id="75948" name="Group 80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5950" name="Line 80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951" name="Line 80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949" name="Line 80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5908" name="Line 809"/>
            <p:cNvSpPr>
              <a:spLocks noChangeShapeType="1"/>
            </p:cNvSpPr>
            <p:nvPr/>
          </p:nvSpPr>
          <p:spPr bwMode="auto">
            <a:xfrm flipH="1">
              <a:off x="428" y="2997"/>
              <a:ext cx="6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909" name="Line 810"/>
            <p:cNvSpPr>
              <a:spLocks noChangeShapeType="1"/>
            </p:cNvSpPr>
            <p:nvPr/>
          </p:nvSpPr>
          <p:spPr bwMode="auto">
            <a:xfrm flipV="1">
              <a:off x="428" y="1564"/>
              <a:ext cx="0" cy="14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910" name="Line 811"/>
            <p:cNvSpPr>
              <a:spLocks noChangeShapeType="1"/>
            </p:cNvSpPr>
            <p:nvPr/>
          </p:nvSpPr>
          <p:spPr bwMode="auto">
            <a:xfrm>
              <a:off x="428" y="1564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911" name="Line 812"/>
            <p:cNvSpPr>
              <a:spLocks noChangeShapeType="1"/>
            </p:cNvSpPr>
            <p:nvPr/>
          </p:nvSpPr>
          <p:spPr bwMode="auto">
            <a:xfrm flipV="1">
              <a:off x="428" y="739"/>
              <a:ext cx="0" cy="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912" name="Line 813"/>
            <p:cNvSpPr>
              <a:spLocks noChangeShapeType="1"/>
            </p:cNvSpPr>
            <p:nvPr/>
          </p:nvSpPr>
          <p:spPr bwMode="auto">
            <a:xfrm flipV="1">
              <a:off x="1081" y="2824"/>
              <a:ext cx="0" cy="1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913" name="Line 814"/>
            <p:cNvSpPr>
              <a:spLocks noChangeShapeType="1"/>
            </p:cNvSpPr>
            <p:nvPr/>
          </p:nvSpPr>
          <p:spPr bwMode="auto">
            <a:xfrm flipV="1">
              <a:off x="1221" y="739"/>
              <a:ext cx="0" cy="2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914" name="Line 815"/>
            <p:cNvSpPr>
              <a:spLocks noChangeShapeType="1"/>
            </p:cNvSpPr>
            <p:nvPr/>
          </p:nvSpPr>
          <p:spPr bwMode="auto">
            <a:xfrm>
              <a:off x="428" y="739"/>
              <a:ext cx="7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5915" name="Group 816"/>
            <p:cNvGrpSpPr>
              <a:grpSpLocks/>
            </p:cNvGrpSpPr>
            <p:nvPr/>
          </p:nvGrpSpPr>
          <p:grpSpPr bwMode="auto">
            <a:xfrm>
              <a:off x="1875" y="565"/>
              <a:ext cx="420" cy="304"/>
              <a:chOff x="1872" y="960"/>
              <a:chExt cx="706" cy="192"/>
            </a:xfrm>
          </p:grpSpPr>
          <p:sp>
            <p:nvSpPr>
              <p:cNvPr id="75945" name="Line 817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946" name="Line 818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947" name="Line 819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916" name="Group 820"/>
            <p:cNvGrpSpPr>
              <a:grpSpLocks/>
            </p:cNvGrpSpPr>
            <p:nvPr/>
          </p:nvGrpSpPr>
          <p:grpSpPr bwMode="auto">
            <a:xfrm>
              <a:off x="2761" y="565"/>
              <a:ext cx="420" cy="304"/>
              <a:chOff x="1872" y="960"/>
              <a:chExt cx="706" cy="192"/>
            </a:xfrm>
          </p:grpSpPr>
          <p:sp>
            <p:nvSpPr>
              <p:cNvPr id="75942" name="Line 821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943" name="Line 822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944" name="Line 823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917" name="Group 824"/>
            <p:cNvGrpSpPr>
              <a:grpSpLocks/>
            </p:cNvGrpSpPr>
            <p:nvPr/>
          </p:nvGrpSpPr>
          <p:grpSpPr bwMode="auto">
            <a:xfrm>
              <a:off x="3648" y="695"/>
              <a:ext cx="420" cy="304"/>
              <a:chOff x="1872" y="960"/>
              <a:chExt cx="706" cy="192"/>
            </a:xfrm>
          </p:grpSpPr>
          <p:sp>
            <p:nvSpPr>
              <p:cNvPr id="75939" name="Line 825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940" name="Line 826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941" name="Line 827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5918" name="Line 828"/>
            <p:cNvSpPr>
              <a:spLocks noChangeShapeType="1"/>
            </p:cNvSpPr>
            <p:nvPr/>
          </p:nvSpPr>
          <p:spPr bwMode="auto">
            <a:xfrm>
              <a:off x="5095" y="1564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919" name="Line 829"/>
            <p:cNvSpPr>
              <a:spLocks noChangeShapeType="1"/>
            </p:cNvSpPr>
            <p:nvPr/>
          </p:nvSpPr>
          <p:spPr bwMode="auto">
            <a:xfrm flipV="1">
              <a:off x="5328" y="739"/>
              <a:ext cx="0" cy="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920" name="Line 830"/>
            <p:cNvSpPr>
              <a:spLocks noChangeShapeType="1"/>
            </p:cNvSpPr>
            <p:nvPr/>
          </p:nvSpPr>
          <p:spPr bwMode="auto">
            <a:xfrm>
              <a:off x="4535" y="739"/>
              <a:ext cx="7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921" name="Line 831"/>
            <p:cNvSpPr>
              <a:spLocks noChangeShapeType="1"/>
            </p:cNvSpPr>
            <p:nvPr/>
          </p:nvSpPr>
          <p:spPr bwMode="auto">
            <a:xfrm flipV="1">
              <a:off x="4535" y="739"/>
              <a:ext cx="0" cy="2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922" name="Line 832"/>
            <p:cNvSpPr>
              <a:spLocks noChangeShapeType="1"/>
            </p:cNvSpPr>
            <p:nvPr/>
          </p:nvSpPr>
          <p:spPr bwMode="auto">
            <a:xfrm flipV="1">
              <a:off x="5328" y="1564"/>
              <a:ext cx="0" cy="14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923" name="Line 833"/>
            <p:cNvSpPr>
              <a:spLocks noChangeShapeType="1"/>
            </p:cNvSpPr>
            <p:nvPr/>
          </p:nvSpPr>
          <p:spPr bwMode="auto">
            <a:xfrm flipH="1">
              <a:off x="4675" y="2997"/>
              <a:ext cx="6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924" name="Line 834"/>
            <p:cNvSpPr>
              <a:spLocks noChangeShapeType="1"/>
            </p:cNvSpPr>
            <p:nvPr/>
          </p:nvSpPr>
          <p:spPr bwMode="auto">
            <a:xfrm flipV="1">
              <a:off x="4675" y="2824"/>
              <a:ext cx="0" cy="1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925" name="Text Box 835"/>
            <p:cNvSpPr txBox="1">
              <a:spLocks noChangeArrowheads="1"/>
            </p:cNvSpPr>
            <p:nvPr/>
          </p:nvSpPr>
          <p:spPr bwMode="auto">
            <a:xfrm>
              <a:off x="428" y="2858"/>
              <a:ext cx="70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Covered Porch</a:t>
              </a:r>
            </a:p>
          </p:txBody>
        </p:sp>
        <p:sp>
          <p:nvSpPr>
            <p:cNvPr id="75926" name="Text Box 836"/>
            <p:cNvSpPr txBox="1">
              <a:spLocks noChangeArrowheads="1"/>
            </p:cNvSpPr>
            <p:nvPr/>
          </p:nvSpPr>
          <p:spPr bwMode="auto">
            <a:xfrm>
              <a:off x="4628" y="2867"/>
              <a:ext cx="70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Covered Porch</a:t>
              </a:r>
            </a:p>
          </p:txBody>
        </p:sp>
        <p:sp>
          <p:nvSpPr>
            <p:cNvPr id="75927" name="Text Box 837"/>
            <p:cNvSpPr txBox="1">
              <a:spLocks noChangeArrowheads="1"/>
            </p:cNvSpPr>
            <p:nvPr/>
          </p:nvSpPr>
          <p:spPr bwMode="auto">
            <a:xfrm>
              <a:off x="521" y="78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75928" name="Text Box 838"/>
            <p:cNvSpPr txBox="1">
              <a:spLocks noChangeArrowheads="1"/>
            </p:cNvSpPr>
            <p:nvPr/>
          </p:nvSpPr>
          <p:spPr bwMode="auto">
            <a:xfrm>
              <a:off x="1781" y="65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75929" name="Text Box 839"/>
            <p:cNvSpPr txBox="1">
              <a:spLocks noChangeArrowheads="1"/>
            </p:cNvSpPr>
            <p:nvPr/>
          </p:nvSpPr>
          <p:spPr bwMode="auto">
            <a:xfrm>
              <a:off x="2668" y="65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75930" name="Text Box 840"/>
            <p:cNvSpPr txBox="1">
              <a:spLocks noChangeArrowheads="1"/>
            </p:cNvSpPr>
            <p:nvPr/>
          </p:nvSpPr>
          <p:spPr bwMode="auto">
            <a:xfrm>
              <a:off x="3555" y="78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75931" name="Text Box 841"/>
            <p:cNvSpPr txBox="1">
              <a:spLocks noChangeArrowheads="1"/>
            </p:cNvSpPr>
            <p:nvPr/>
          </p:nvSpPr>
          <p:spPr bwMode="auto">
            <a:xfrm>
              <a:off x="4628" y="78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75932" name="Line 842"/>
            <p:cNvSpPr>
              <a:spLocks noChangeShapeType="1"/>
            </p:cNvSpPr>
            <p:nvPr/>
          </p:nvSpPr>
          <p:spPr bwMode="auto">
            <a:xfrm flipV="1">
              <a:off x="5095" y="87"/>
              <a:ext cx="0" cy="43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933" name="Line 843"/>
            <p:cNvSpPr>
              <a:spLocks noChangeShapeType="1"/>
            </p:cNvSpPr>
            <p:nvPr/>
          </p:nvSpPr>
          <p:spPr bwMode="auto">
            <a:xfrm>
              <a:off x="5001" y="304"/>
              <a:ext cx="187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934" name="Text Box 844"/>
            <p:cNvSpPr txBox="1">
              <a:spLocks noChangeArrowheads="1"/>
            </p:cNvSpPr>
            <p:nvPr/>
          </p:nvSpPr>
          <p:spPr bwMode="auto">
            <a:xfrm>
              <a:off x="3881" y="3084"/>
              <a:ext cx="93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First Floor</a:t>
              </a:r>
            </a:p>
          </p:txBody>
        </p:sp>
        <p:sp>
          <p:nvSpPr>
            <p:cNvPr id="75935" name="Text Box 845"/>
            <p:cNvSpPr txBox="1">
              <a:spLocks noChangeArrowheads="1"/>
            </p:cNvSpPr>
            <p:nvPr/>
          </p:nvSpPr>
          <p:spPr bwMode="auto">
            <a:xfrm>
              <a:off x="4815" y="1651"/>
              <a:ext cx="439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75936" name="Text Box 846"/>
            <p:cNvSpPr txBox="1">
              <a:spLocks noChangeArrowheads="1"/>
            </p:cNvSpPr>
            <p:nvPr/>
          </p:nvSpPr>
          <p:spPr bwMode="auto">
            <a:xfrm>
              <a:off x="288" y="1651"/>
              <a:ext cx="43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75937" name="Text Box 847"/>
            <p:cNvSpPr txBox="1">
              <a:spLocks noChangeArrowheads="1"/>
            </p:cNvSpPr>
            <p:nvPr/>
          </p:nvSpPr>
          <p:spPr bwMode="auto">
            <a:xfrm>
              <a:off x="2668" y="217"/>
              <a:ext cx="440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75938" name="Text Box 848"/>
            <p:cNvSpPr txBox="1">
              <a:spLocks noChangeArrowheads="1"/>
            </p:cNvSpPr>
            <p:nvPr/>
          </p:nvSpPr>
          <p:spPr bwMode="auto">
            <a:xfrm>
              <a:off x="2715" y="3288"/>
              <a:ext cx="439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55473A42-8710-4F0A-B872-2436776F49BB}" type="slidenum">
              <a:rPr lang="en-US"/>
              <a:pPr>
                <a:defRPr/>
              </a:pPr>
              <a:t>49</a:t>
            </a:fld>
            <a:endParaRPr lang="en-US" dirty="0"/>
          </a:p>
        </p:txBody>
      </p:sp>
      <p:sp>
        <p:nvSpPr>
          <p:cNvPr id="25604" name="Rectangle 1521"/>
          <p:cNvSpPr>
            <a:spLocks noChangeArrowheads="1"/>
          </p:cNvSpPr>
          <p:nvPr/>
        </p:nvSpPr>
        <p:spPr bwMode="auto">
          <a:xfrm>
            <a:off x="-4763" y="-122238"/>
            <a:ext cx="9144001" cy="6096001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aphicFrame>
        <p:nvGraphicFramePr>
          <p:cNvPr id="25602" name="Object 1519" descr="This is a picture of the burn time clock showing 12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8204299"/>
              </p:ext>
            </p:extLst>
          </p:nvPr>
        </p:nvGraphicFramePr>
        <p:xfrm>
          <a:off x="1143000" y="5689374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3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15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5689374"/>
                        <a:ext cx="6400800" cy="115093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5606" name="Group 2019"/>
          <p:cNvGrpSpPr>
            <a:grpSpLocks/>
          </p:cNvGrpSpPr>
          <p:nvPr/>
        </p:nvGrpSpPr>
        <p:grpSpPr bwMode="auto">
          <a:xfrm>
            <a:off x="228600" y="304800"/>
            <a:ext cx="8721725" cy="4976813"/>
            <a:chOff x="144" y="192"/>
            <a:chExt cx="5494" cy="3135"/>
          </a:xfrm>
        </p:grpSpPr>
        <p:sp>
          <p:nvSpPr>
            <p:cNvPr id="25607" name="Line 1525"/>
            <p:cNvSpPr>
              <a:spLocks noChangeShapeType="1"/>
            </p:cNvSpPr>
            <p:nvPr/>
          </p:nvSpPr>
          <p:spPr bwMode="auto">
            <a:xfrm>
              <a:off x="3360" y="7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08" name="Text Box 1526"/>
            <p:cNvSpPr txBox="1">
              <a:spLocks noChangeArrowheads="1"/>
            </p:cNvSpPr>
            <p:nvPr/>
          </p:nvSpPr>
          <p:spPr bwMode="auto">
            <a:xfrm>
              <a:off x="576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25609" name="Line 1527"/>
            <p:cNvSpPr>
              <a:spLocks noChangeShapeType="1"/>
            </p:cNvSpPr>
            <p:nvPr/>
          </p:nvSpPr>
          <p:spPr bwMode="auto">
            <a:xfrm>
              <a:off x="3168" y="100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10" name="Line 1528"/>
            <p:cNvSpPr>
              <a:spLocks noChangeShapeType="1"/>
            </p:cNvSpPr>
            <p:nvPr/>
          </p:nvSpPr>
          <p:spPr bwMode="auto">
            <a:xfrm>
              <a:off x="1728" y="100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11" name="Line 1529"/>
            <p:cNvSpPr>
              <a:spLocks noChangeShapeType="1"/>
            </p:cNvSpPr>
            <p:nvPr/>
          </p:nvSpPr>
          <p:spPr bwMode="auto">
            <a:xfrm>
              <a:off x="2448" y="62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12" name="Text Box 1530"/>
            <p:cNvSpPr txBox="1">
              <a:spLocks noChangeArrowheads="1"/>
            </p:cNvSpPr>
            <p:nvPr/>
          </p:nvSpPr>
          <p:spPr bwMode="auto">
            <a:xfrm>
              <a:off x="3312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25613" name="Text Box 1531"/>
            <p:cNvSpPr txBox="1">
              <a:spLocks noChangeArrowheads="1"/>
            </p:cNvSpPr>
            <p:nvPr/>
          </p:nvSpPr>
          <p:spPr bwMode="auto">
            <a:xfrm>
              <a:off x="4656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25614" name="Line 1532"/>
            <p:cNvSpPr>
              <a:spLocks noChangeShapeType="1"/>
            </p:cNvSpPr>
            <p:nvPr/>
          </p:nvSpPr>
          <p:spPr bwMode="auto">
            <a:xfrm>
              <a:off x="624" y="2784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15" name="Line 1533"/>
            <p:cNvSpPr>
              <a:spLocks noChangeShapeType="1"/>
            </p:cNvSpPr>
            <p:nvPr/>
          </p:nvSpPr>
          <p:spPr bwMode="auto">
            <a:xfrm>
              <a:off x="624" y="7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16" name="Line 1534"/>
            <p:cNvSpPr>
              <a:spLocks noChangeShapeType="1"/>
            </p:cNvSpPr>
            <p:nvPr/>
          </p:nvSpPr>
          <p:spPr bwMode="auto">
            <a:xfrm>
              <a:off x="624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17" name="Line 1535"/>
            <p:cNvSpPr>
              <a:spLocks noChangeShapeType="1"/>
            </p:cNvSpPr>
            <p:nvPr/>
          </p:nvSpPr>
          <p:spPr bwMode="auto">
            <a:xfrm>
              <a:off x="5184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18" name="Line 1536"/>
            <p:cNvSpPr>
              <a:spLocks noChangeShapeType="1"/>
            </p:cNvSpPr>
            <p:nvPr/>
          </p:nvSpPr>
          <p:spPr bwMode="auto">
            <a:xfrm>
              <a:off x="3360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19" name="Line 1537"/>
            <p:cNvSpPr>
              <a:spLocks noChangeShapeType="1"/>
            </p:cNvSpPr>
            <p:nvPr/>
          </p:nvSpPr>
          <p:spPr bwMode="auto">
            <a:xfrm>
              <a:off x="2448" y="624"/>
              <a:ext cx="0" cy="21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20" name="Line 1538"/>
            <p:cNvSpPr>
              <a:spLocks noChangeShapeType="1"/>
            </p:cNvSpPr>
            <p:nvPr/>
          </p:nvSpPr>
          <p:spPr bwMode="auto">
            <a:xfrm>
              <a:off x="4272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21" name="Line 1539"/>
            <p:cNvSpPr>
              <a:spLocks noChangeShapeType="1"/>
            </p:cNvSpPr>
            <p:nvPr/>
          </p:nvSpPr>
          <p:spPr bwMode="auto">
            <a:xfrm>
              <a:off x="1536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22" name="Line 1540"/>
            <p:cNvSpPr>
              <a:spLocks noChangeShapeType="1"/>
            </p:cNvSpPr>
            <p:nvPr/>
          </p:nvSpPr>
          <p:spPr bwMode="auto">
            <a:xfrm>
              <a:off x="624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23" name="Line 1541"/>
            <p:cNvSpPr>
              <a:spLocks noChangeShapeType="1"/>
            </p:cNvSpPr>
            <p:nvPr/>
          </p:nvSpPr>
          <p:spPr bwMode="auto">
            <a:xfrm>
              <a:off x="1680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24" name="Line 1542"/>
            <p:cNvSpPr>
              <a:spLocks noChangeShapeType="1"/>
            </p:cNvSpPr>
            <p:nvPr/>
          </p:nvSpPr>
          <p:spPr bwMode="auto">
            <a:xfrm>
              <a:off x="2448" y="1872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25" name="Line 1543"/>
            <p:cNvSpPr>
              <a:spLocks noChangeShapeType="1"/>
            </p:cNvSpPr>
            <p:nvPr/>
          </p:nvSpPr>
          <p:spPr bwMode="auto">
            <a:xfrm>
              <a:off x="3360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26" name="Line 1544"/>
            <p:cNvSpPr>
              <a:spLocks noChangeShapeType="1"/>
            </p:cNvSpPr>
            <p:nvPr/>
          </p:nvSpPr>
          <p:spPr bwMode="auto">
            <a:xfrm>
              <a:off x="4416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27" name="Line 1545"/>
            <p:cNvSpPr>
              <a:spLocks noChangeShapeType="1"/>
            </p:cNvSpPr>
            <p:nvPr/>
          </p:nvSpPr>
          <p:spPr bwMode="auto">
            <a:xfrm>
              <a:off x="1680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28" name="Line 1546"/>
            <p:cNvSpPr>
              <a:spLocks noChangeShapeType="1"/>
            </p:cNvSpPr>
            <p:nvPr/>
          </p:nvSpPr>
          <p:spPr bwMode="auto">
            <a:xfrm>
              <a:off x="4416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5629" name="Group 1547"/>
            <p:cNvGrpSpPr>
              <a:grpSpLocks/>
            </p:cNvGrpSpPr>
            <p:nvPr/>
          </p:nvGrpSpPr>
          <p:grpSpPr bwMode="auto">
            <a:xfrm>
              <a:off x="1392" y="2112"/>
              <a:ext cx="144" cy="336"/>
              <a:chOff x="4560" y="3312"/>
              <a:chExt cx="144" cy="336"/>
            </a:xfrm>
          </p:grpSpPr>
          <p:sp>
            <p:nvSpPr>
              <p:cNvPr id="26093" name="Rectangle 1548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6094" name="Line 1549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95" name="Line 1550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96" name="Line 1551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97" name="Line 1552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98" name="Line 1553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99" name="Line 1554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30" name="Group 1555"/>
            <p:cNvGrpSpPr>
              <a:grpSpLocks/>
            </p:cNvGrpSpPr>
            <p:nvPr/>
          </p:nvGrpSpPr>
          <p:grpSpPr bwMode="auto">
            <a:xfrm>
              <a:off x="1536" y="2112"/>
              <a:ext cx="144" cy="336"/>
              <a:chOff x="4560" y="3312"/>
              <a:chExt cx="144" cy="336"/>
            </a:xfrm>
          </p:grpSpPr>
          <p:sp>
            <p:nvSpPr>
              <p:cNvPr id="26086" name="Rectangle 1556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6087" name="Line 1557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88" name="Line 1558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89" name="Line 1559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90" name="Line 1560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91" name="Line 1561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92" name="Line 1562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31" name="Group 1563"/>
            <p:cNvGrpSpPr>
              <a:grpSpLocks/>
            </p:cNvGrpSpPr>
            <p:nvPr/>
          </p:nvGrpSpPr>
          <p:grpSpPr bwMode="auto">
            <a:xfrm>
              <a:off x="4128" y="2112"/>
              <a:ext cx="144" cy="336"/>
              <a:chOff x="4560" y="3312"/>
              <a:chExt cx="144" cy="336"/>
            </a:xfrm>
          </p:grpSpPr>
          <p:sp>
            <p:nvSpPr>
              <p:cNvPr id="26079" name="Rectangle 1564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6080" name="Line 1565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81" name="Line 1566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82" name="Line 1567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83" name="Line 1568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84" name="Line 1569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85" name="Line 1570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32" name="Group 1571"/>
            <p:cNvGrpSpPr>
              <a:grpSpLocks/>
            </p:cNvGrpSpPr>
            <p:nvPr/>
          </p:nvGrpSpPr>
          <p:grpSpPr bwMode="auto">
            <a:xfrm>
              <a:off x="4272" y="2112"/>
              <a:ext cx="144" cy="336"/>
              <a:chOff x="4560" y="3312"/>
              <a:chExt cx="144" cy="336"/>
            </a:xfrm>
          </p:grpSpPr>
          <p:sp>
            <p:nvSpPr>
              <p:cNvPr id="26072" name="Rectangle 1572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6073" name="Line 1573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74" name="Line 1574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75" name="Line 1575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76" name="Line 1576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77" name="Line 1577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78" name="Line 1578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33" name="Group 1579"/>
            <p:cNvGrpSpPr>
              <a:grpSpLocks/>
            </p:cNvGrpSpPr>
            <p:nvPr/>
          </p:nvGrpSpPr>
          <p:grpSpPr bwMode="auto">
            <a:xfrm>
              <a:off x="3216" y="2112"/>
              <a:ext cx="144" cy="336"/>
              <a:chOff x="4560" y="3312"/>
              <a:chExt cx="144" cy="336"/>
            </a:xfrm>
          </p:grpSpPr>
          <p:sp>
            <p:nvSpPr>
              <p:cNvPr id="26065" name="Rectangle 1580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6066" name="Line 1581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67" name="Line 1582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68" name="Line 1583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69" name="Line 1584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70" name="Line 1585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71" name="Line 1586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634" name="Line 1587"/>
            <p:cNvSpPr>
              <a:spLocks noChangeShapeType="1"/>
            </p:cNvSpPr>
            <p:nvPr/>
          </p:nvSpPr>
          <p:spPr bwMode="auto">
            <a:xfrm>
              <a:off x="624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5635" name="Group 1588"/>
            <p:cNvGrpSpPr>
              <a:grpSpLocks/>
            </p:cNvGrpSpPr>
            <p:nvPr/>
          </p:nvGrpSpPr>
          <p:grpSpPr bwMode="auto">
            <a:xfrm>
              <a:off x="1584" y="2784"/>
              <a:ext cx="240" cy="144"/>
              <a:chOff x="1872" y="3648"/>
              <a:chExt cx="384" cy="144"/>
            </a:xfrm>
          </p:grpSpPr>
          <p:grpSp>
            <p:nvGrpSpPr>
              <p:cNvPr id="26050" name="Group 1589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26052" name="Group 1590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26062" name="Line 1591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6063" name="Line 159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6064" name="Line 1593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6053" name="Group 1594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26060" name="Line 159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6061" name="Line 159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6054" name="Group 1597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26058" name="Line 159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6059" name="Line 159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6055" name="Group 1600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26056" name="Line 160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6057" name="Line 160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26051" name="Line 1603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36" name="Group 1604"/>
            <p:cNvGrpSpPr>
              <a:grpSpLocks/>
            </p:cNvGrpSpPr>
            <p:nvPr/>
          </p:nvGrpSpPr>
          <p:grpSpPr bwMode="auto">
            <a:xfrm>
              <a:off x="2496" y="2784"/>
              <a:ext cx="240" cy="144"/>
              <a:chOff x="1872" y="3648"/>
              <a:chExt cx="384" cy="144"/>
            </a:xfrm>
          </p:grpSpPr>
          <p:grpSp>
            <p:nvGrpSpPr>
              <p:cNvPr id="26035" name="Group 1605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26037" name="Group 1606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26047" name="Line 1607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6048" name="Line 160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6049" name="Line 1609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6038" name="Group 1610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26045" name="Line 161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6046" name="Line 161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6039" name="Group 1613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26043" name="Line 161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6044" name="Line 161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6040" name="Group 1616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26041" name="Line 161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6042" name="Line 161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26036" name="Line 1619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37" name="Group 1620"/>
            <p:cNvGrpSpPr>
              <a:grpSpLocks/>
            </p:cNvGrpSpPr>
            <p:nvPr/>
          </p:nvGrpSpPr>
          <p:grpSpPr bwMode="auto">
            <a:xfrm>
              <a:off x="3408" y="2784"/>
              <a:ext cx="240" cy="144"/>
              <a:chOff x="1872" y="3648"/>
              <a:chExt cx="384" cy="144"/>
            </a:xfrm>
          </p:grpSpPr>
          <p:grpSp>
            <p:nvGrpSpPr>
              <p:cNvPr id="26020" name="Group 1621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26022" name="Group 1622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26032" name="Line 1623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6033" name="Line 162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6034" name="Line 1625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6023" name="Group 1626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26030" name="Line 162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6031" name="Line 162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6024" name="Group 1629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26028" name="Line 163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6029" name="Line 163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6025" name="Group 1632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26026" name="Line 163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6027" name="Line 163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26021" name="Line 1635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38" name="Group 1636"/>
            <p:cNvGrpSpPr>
              <a:grpSpLocks/>
            </p:cNvGrpSpPr>
            <p:nvPr/>
          </p:nvGrpSpPr>
          <p:grpSpPr bwMode="auto">
            <a:xfrm>
              <a:off x="672" y="2784"/>
              <a:ext cx="240" cy="144"/>
              <a:chOff x="1872" y="3648"/>
              <a:chExt cx="384" cy="144"/>
            </a:xfrm>
          </p:grpSpPr>
          <p:grpSp>
            <p:nvGrpSpPr>
              <p:cNvPr id="26005" name="Group 1637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26007" name="Group 1638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26017" name="Line 1639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6018" name="Line 164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6019" name="Line 1641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6008" name="Group 1642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26015" name="Line 164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6016" name="Line 164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6009" name="Group 1645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26013" name="Line 164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6014" name="Line 1647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6010" name="Group 1648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26011" name="Line 164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6012" name="Line 165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26006" name="Line 1651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639" name="Line 1652"/>
            <p:cNvSpPr>
              <a:spLocks noChangeShapeType="1"/>
            </p:cNvSpPr>
            <p:nvPr/>
          </p:nvSpPr>
          <p:spPr bwMode="auto">
            <a:xfrm flipV="1">
              <a:off x="1392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40" name="Rectangle 1653"/>
            <p:cNvSpPr>
              <a:spLocks noChangeArrowheads="1"/>
            </p:cNvSpPr>
            <p:nvPr/>
          </p:nvSpPr>
          <p:spPr bwMode="auto">
            <a:xfrm rot="5400000">
              <a:off x="576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641" name="Line 1654"/>
            <p:cNvSpPr>
              <a:spLocks noChangeShapeType="1"/>
            </p:cNvSpPr>
            <p:nvPr/>
          </p:nvSpPr>
          <p:spPr bwMode="auto">
            <a:xfrm>
              <a:off x="624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42" name="Line 1655"/>
            <p:cNvSpPr>
              <a:spLocks noChangeShapeType="1"/>
            </p:cNvSpPr>
            <p:nvPr/>
          </p:nvSpPr>
          <p:spPr bwMode="auto">
            <a:xfrm flipV="1">
              <a:off x="1056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5643" name="Group 1656"/>
            <p:cNvGrpSpPr>
              <a:grpSpLocks/>
            </p:cNvGrpSpPr>
            <p:nvPr/>
          </p:nvGrpSpPr>
          <p:grpSpPr bwMode="auto">
            <a:xfrm flipV="1">
              <a:off x="1248" y="1344"/>
              <a:ext cx="144" cy="144"/>
              <a:chOff x="1827" y="2496"/>
              <a:chExt cx="93" cy="96"/>
            </a:xfrm>
          </p:grpSpPr>
          <p:sp>
            <p:nvSpPr>
              <p:cNvPr id="2600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04" name="Line 165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44" name="Group 1659"/>
            <p:cNvGrpSpPr>
              <a:grpSpLocks/>
            </p:cNvGrpSpPr>
            <p:nvPr/>
          </p:nvGrpSpPr>
          <p:grpSpPr bwMode="auto">
            <a:xfrm flipV="1">
              <a:off x="1248" y="1920"/>
              <a:ext cx="144" cy="144"/>
              <a:chOff x="1827" y="2496"/>
              <a:chExt cx="93" cy="96"/>
            </a:xfrm>
          </p:grpSpPr>
          <p:sp>
            <p:nvSpPr>
              <p:cNvPr id="2600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002" name="Line 166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45" name="Group 1662"/>
            <p:cNvGrpSpPr>
              <a:grpSpLocks/>
            </p:cNvGrpSpPr>
            <p:nvPr/>
          </p:nvGrpSpPr>
          <p:grpSpPr bwMode="auto">
            <a:xfrm>
              <a:off x="1200" y="2736"/>
              <a:ext cx="144" cy="96"/>
              <a:chOff x="1920" y="3600"/>
              <a:chExt cx="144" cy="96"/>
            </a:xfrm>
          </p:grpSpPr>
          <p:grpSp>
            <p:nvGrpSpPr>
              <p:cNvPr id="25997" name="Group 1663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5999" name="Line 166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000" name="Line 166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998" name="Line 1666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46" name="Group 1667"/>
            <p:cNvGrpSpPr>
              <a:grpSpLocks/>
            </p:cNvGrpSpPr>
            <p:nvPr/>
          </p:nvGrpSpPr>
          <p:grpSpPr bwMode="auto">
            <a:xfrm>
              <a:off x="2064" y="2736"/>
              <a:ext cx="144" cy="96"/>
              <a:chOff x="1920" y="3600"/>
              <a:chExt cx="144" cy="96"/>
            </a:xfrm>
          </p:grpSpPr>
          <p:grpSp>
            <p:nvGrpSpPr>
              <p:cNvPr id="25993" name="Group 1668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5995" name="Line 166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996" name="Line 167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994" name="Line 1671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47" name="Group 1672"/>
            <p:cNvGrpSpPr>
              <a:grpSpLocks/>
            </p:cNvGrpSpPr>
            <p:nvPr/>
          </p:nvGrpSpPr>
          <p:grpSpPr bwMode="auto">
            <a:xfrm>
              <a:off x="2976" y="2736"/>
              <a:ext cx="144" cy="96"/>
              <a:chOff x="1920" y="3600"/>
              <a:chExt cx="144" cy="96"/>
            </a:xfrm>
          </p:grpSpPr>
          <p:grpSp>
            <p:nvGrpSpPr>
              <p:cNvPr id="25989" name="Group 1673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5991" name="Line 167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992" name="Line 167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990" name="Line 1676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48" name="Group 1677"/>
            <p:cNvGrpSpPr>
              <a:grpSpLocks/>
            </p:cNvGrpSpPr>
            <p:nvPr/>
          </p:nvGrpSpPr>
          <p:grpSpPr bwMode="auto">
            <a:xfrm>
              <a:off x="4896" y="2784"/>
              <a:ext cx="240" cy="144"/>
              <a:chOff x="1872" y="3648"/>
              <a:chExt cx="384" cy="144"/>
            </a:xfrm>
          </p:grpSpPr>
          <p:grpSp>
            <p:nvGrpSpPr>
              <p:cNvPr id="25974" name="Group 1678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25976" name="Group 1679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25986" name="Line 1680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5987" name="Line 168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5988" name="Line 1682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5977" name="Group 1683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25984" name="Line 168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5985" name="Line 168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5978" name="Group 1686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25982" name="Line 168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5983" name="Line 168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5979" name="Group 1689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25980" name="Line 169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5981" name="Line 169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25975" name="Line 1692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649" name="Rectangle 1693"/>
            <p:cNvSpPr>
              <a:spLocks noChangeArrowheads="1"/>
            </p:cNvSpPr>
            <p:nvPr/>
          </p:nvSpPr>
          <p:spPr bwMode="auto">
            <a:xfrm>
              <a:off x="5184" y="240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25650" name="Group 1694"/>
            <p:cNvGrpSpPr>
              <a:grpSpLocks/>
            </p:cNvGrpSpPr>
            <p:nvPr/>
          </p:nvGrpSpPr>
          <p:grpSpPr bwMode="auto">
            <a:xfrm>
              <a:off x="3888" y="2736"/>
              <a:ext cx="144" cy="96"/>
              <a:chOff x="1920" y="3600"/>
              <a:chExt cx="144" cy="96"/>
            </a:xfrm>
          </p:grpSpPr>
          <p:grpSp>
            <p:nvGrpSpPr>
              <p:cNvPr id="25970" name="Group 169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5972" name="Line 169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973" name="Line 169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971" name="Line 169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51" name="Group 1699"/>
            <p:cNvGrpSpPr>
              <a:grpSpLocks/>
            </p:cNvGrpSpPr>
            <p:nvPr/>
          </p:nvGrpSpPr>
          <p:grpSpPr bwMode="auto">
            <a:xfrm>
              <a:off x="4512" y="2736"/>
              <a:ext cx="144" cy="96"/>
              <a:chOff x="1920" y="3600"/>
              <a:chExt cx="144" cy="96"/>
            </a:xfrm>
          </p:grpSpPr>
          <p:grpSp>
            <p:nvGrpSpPr>
              <p:cNvPr id="25966" name="Group 170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5968" name="Line 170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969" name="Line 170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967" name="Line 170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52" name="Group 1704"/>
            <p:cNvGrpSpPr>
              <a:grpSpLocks/>
            </p:cNvGrpSpPr>
            <p:nvPr/>
          </p:nvGrpSpPr>
          <p:grpSpPr bwMode="auto">
            <a:xfrm rot="5400000">
              <a:off x="576" y="1920"/>
              <a:ext cx="96" cy="96"/>
              <a:chOff x="2112" y="3600"/>
              <a:chExt cx="144" cy="96"/>
            </a:xfrm>
          </p:grpSpPr>
          <p:grpSp>
            <p:nvGrpSpPr>
              <p:cNvPr id="25962" name="Group 1705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25964" name="Line 170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965" name="Line 170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963" name="Line 1708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53" name="Group 1709"/>
            <p:cNvGrpSpPr>
              <a:grpSpLocks/>
            </p:cNvGrpSpPr>
            <p:nvPr/>
          </p:nvGrpSpPr>
          <p:grpSpPr bwMode="auto">
            <a:xfrm rot="5400000">
              <a:off x="552" y="888"/>
              <a:ext cx="144" cy="96"/>
              <a:chOff x="1920" y="3600"/>
              <a:chExt cx="144" cy="96"/>
            </a:xfrm>
          </p:grpSpPr>
          <p:grpSp>
            <p:nvGrpSpPr>
              <p:cNvPr id="25958" name="Group 171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5960" name="Line 171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961" name="Line 171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959" name="Line 171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654" name="Line 1714"/>
            <p:cNvSpPr>
              <a:spLocks noChangeShapeType="1"/>
            </p:cNvSpPr>
            <p:nvPr/>
          </p:nvSpPr>
          <p:spPr bwMode="auto">
            <a:xfrm flipV="1">
              <a:off x="1680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55" name="Line 1715"/>
            <p:cNvSpPr>
              <a:spLocks noChangeShapeType="1"/>
            </p:cNvSpPr>
            <p:nvPr/>
          </p:nvSpPr>
          <p:spPr bwMode="auto">
            <a:xfrm flipV="1">
              <a:off x="3216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56" name="Line 1716"/>
            <p:cNvSpPr>
              <a:spLocks noChangeShapeType="1"/>
            </p:cNvSpPr>
            <p:nvPr/>
          </p:nvSpPr>
          <p:spPr bwMode="auto">
            <a:xfrm flipV="1">
              <a:off x="4128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57" name="Line 1717"/>
            <p:cNvSpPr>
              <a:spLocks noChangeShapeType="1"/>
            </p:cNvSpPr>
            <p:nvPr/>
          </p:nvSpPr>
          <p:spPr bwMode="auto">
            <a:xfrm flipV="1">
              <a:off x="4416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58" name="Rectangle 1718"/>
            <p:cNvSpPr>
              <a:spLocks noChangeArrowheads="1"/>
            </p:cNvSpPr>
            <p:nvPr/>
          </p:nvSpPr>
          <p:spPr bwMode="auto">
            <a:xfrm rot="5400000">
              <a:off x="2256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659" name="Line 1719"/>
            <p:cNvSpPr>
              <a:spLocks noChangeShapeType="1"/>
            </p:cNvSpPr>
            <p:nvPr/>
          </p:nvSpPr>
          <p:spPr bwMode="auto">
            <a:xfrm>
              <a:off x="2016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60" name="Line 1720"/>
            <p:cNvSpPr>
              <a:spLocks noChangeShapeType="1"/>
            </p:cNvSpPr>
            <p:nvPr/>
          </p:nvSpPr>
          <p:spPr bwMode="auto">
            <a:xfrm flipV="1">
              <a:off x="2448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61" name="Line 1721"/>
            <p:cNvSpPr>
              <a:spLocks noChangeShapeType="1"/>
            </p:cNvSpPr>
            <p:nvPr/>
          </p:nvSpPr>
          <p:spPr bwMode="auto">
            <a:xfrm flipV="1">
              <a:off x="2016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62" name="Rectangle 1722"/>
            <p:cNvSpPr>
              <a:spLocks noChangeArrowheads="1"/>
            </p:cNvSpPr>
            <p:nvPr/>
          </p:nvSpPr>
          <p:spPr bwMode="auto">
            <a:xfrm rot="5400000">
              <a:off x="2400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663" name="Line 1723"/>
            <p:cNvSpPr>
              <a:spLocks noChangeShapeType="1"/>
            </p:cNvSpPr>
            <p:nvPr/>
          </p:nvSpPr>
          <p:spPr bwMode="auto">
            <a:xfrm>
              <a:off x="2448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64" name="Line 1724"/>
            <p:cNvSpPr>
              <a:spLocks noChangeShapeType="1"/>
            </p:cNvSpPr>
            <p:nvPr/>
          </p:nvSpPr>
          <p:spPr bwMode="auto">
            <a:xfrm flipV="1">
              <a:off x="2880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5665" name="Group 1725"/>
            <p:cNvGrpSpPr>
              <a:grpSpLocks/>
            </p:cNvGrpSpPr>
            <p:nvPr/>
          </p:nvGrpSpPr>
          <p:grpSpPr bwMode="auto">
            <a:xfrm flipH="1" flipV="1">
              <a:off x="1680" y="1344"/>
              <a:ext cx="144" cy="144"/>
              <a:chOff x="1827" y="2496"/>
              <a:chExt cx="93" cy="96"/>
            </a:xfrm>
          </p:grpSpPr>
          <p:sp>
            <p:nvSpPr>
              <p:cNvPr id="2595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57" name="Line 172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66" name="Group 1728"/>
            <p:cNvGrpSpPr>
              <a:grpSpLocks/>
            </p:cNvGrpSpPr>
            <p:nvPr/>
          </p:nvGrpSpPr>
          <p:grpSpPr bwMode="auto">
            <a:xfrm flipH="1" flipV="1">
              <a:off x="1680" y="1920"/>
              <a:ext cx="144" cy="144"/>
              <a:chOff x="1827" y="2496"/>
              <a:chExt cx="93" cy="96"/>
            </a:xfrm>
          </p:grpSpPr>
          <p:sp>
            <p:nvSpPr>
              <p:cNvPr id="2595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55" name="Line 173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667" name="Line 1731"/>
            <p:cNvSpPr>
              <a:spLocks noChangeShapeType="1"/>
            </p:cNvSpPr>
            <p:nvPr/>
          </p:nvSpPr>
          <p:spPr bwMode="auto">
            <a:xfrm>
              <a:off x="2448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68" name="Line 1732"/>
            <p:cNvSpPr>
              <a:spLocks noChangeShapeType="1"/>
            </p:cNvSpPr>
            <p:nvPr/>
          </p:nvSpPr>
          <p:spPr bwMode="auto">
            <a:xfrm>
              <a:off x="3360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5669" name="Group 1733"/>
            <p:cNvGrpSpPr>
              <a:grpSpLocks/>
            </p:cNvGrpSpPr>
            <p:nvPr/>
          </p:nvGrpSpPr>
          <p:grpSpPr bwMode="auto">
            <a:xfrm>
              <a:off x="3216" y="2112"/>
              <a:ext cx="144" cy="336"/>
              <a:chOff x="4560" y="3312"/>
              <a:chExt cx="144" cy="336"/>
            </a:xfrm>
          </p:grpSpPr>
          <p:sp>
            <p:nvSpPr>
              <p:cNvPr id="25947" name="Rectangle 1734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5948" name="Line 1735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49" name="Line 1736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50" name="Line 1737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51" name="Line 1738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52" name="Line 1739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53" name="Line 1740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670" name="Line 1741"/>
            <p:cNvSpPr>
              <a:spLocks noChangeShapeType="1"/>
            </p:cNvSpPr>
            <p:nvPr/>
          </p:nvSpPr>
          <p:spPr bwMode="auto">
            <a:xfrm flipV="1">
              <a:off x="3216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71" name="Line 1742"/>
            <p:cNvSpPr>
              <a:spLocks noChangeShapeType="1"/>
            </p:cNvSpPr>
            <p:nvPr/>
          </p:nvSpPr>
          <p:spPr bwMode="auto">
            <a:xfrm flipV="1">
              <a:off x="2880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5672" name="Group 1743"/>
            <p:cNvGrpSpPr>
              <a:grpSpLocks/>
            </p:cNvGrpSpPr>
            <p:nvPr/>
          </p:nvGrpSpPr>
          <p:grpSpPr bwMode="auto">
            <a:xfrm flipV="1">
              <a:off x="3072" y="1344"/>
              <a:ext cx="144" cy="144"/>
              <a:chOff x="1827" y="2496"/>
              <a:chExt cx="93" cy="96"/>
            </a:xfrm>
          </p:grpSpPr>
          <p:sp>
            <p:nvSpPr>
              <p:cNvPr id="2594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46" name="Line 174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73" name="Group 1746"/>
            <p:cNvGrpSpPr>
              <a:grpSpLocks/>
            </p:cNvGrpSpPr>
            <p:nvPr/>
          </p:nvGrpSpPr>
          <p:grpSpPr bwMode="auto">
            <a:xfrm flipV="1">
              <a:off x="3072" y="1920"/>
              <a:ext cx="144" cy="144"/>
              <a:chOff x="1827" y="2496"/>
              <a:chExt cx="93" cy="96"/>
            </a:xfrm>
          </p:grpSpPr>
          <p:sp>
            <p:nvSpPr>
              <p:cNvPr id="2594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44" name="Line 174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674" name="Line 1749"/>
            <p:cNvSpPr>
              <a:spLocks noChangeShapeType="1"/>
            </p:cNvSpPr>
            <p:nvPr/>
          </p:nvSpPr>
          <p:spPr bwMode="auto">
            <a:xfrm>
              <a:off x="2448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75" name="Line 1750"/>
            <p:cNvSpPr>
              <a:spLocks noChangeShapeType="1"/>
            </p:cNvSpPr>
            <p:nvPr/>
          </p:nvSpPr>
          <p:spPr bwMode="auto">
            <a:xfrm flipV="1">
              <a:off x="4128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76" name="Line 1751"/>
            <p:cNvSpPr>
              <a:spLocks noChangeShapeType="1"/>
            </p:cNvSpPr>
            <p:nvPr/>
          </p:nvSpPr>
          <p:spPr bwMode="auto">
            <a:xfrm flipV="1">
              <a:off x="4128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5677" name="Group 1752"/>
            <p:cNvGrpSpPr>
              <a:grpSpLocks/>
            </p:cNvGrpSpPr>
            <p:nvPr/>
          </p:nvGrpSpPr>
          <p:grpSpPr bwMode="auto">
            <a:xfrm flipV="1">
              <a:off x="3984" y="1344"/>
              <a:ext cx="144" cy="144"/>
              <a:chOff x="1827" y="2496"/>
              <a:chExt cx="93" cy="96"/>
            </a:xfrm>
          </p:grpSpPr>
          <p:sp>
            <p:nvSpPr>
              <p:cNvPr id="2594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42" name="Line 175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78" name="Group 1755"/>
            <p:cNvGrpSpPr>
              <a:grpSpLocks/>
            </p:cNvGrpSpPr>
            <p:nvPr/>
          </p:nvGrpSpPr>
          <p:grpSpPr bwMode="auto">
            <a:xfrm flipV="1">
              <a:off x="3984" y="1920"/>
              <a:ext cx="144" cy="144"/>
              <a:chOff x="1827" y="2496"/>
              <a:chExt cx="93" cy="96"/>
            </a:xfrm>
          </p:grpSpPr>
          <p:sp>
            <p:nvSpPr>
              <p:cNvPr id="2593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40" name="Line 175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79" name="Group 1758"/>
            <p:cNvGrpSpPr>
              <a:grpSpLocks/>
            </p:cNvGrpSpPr>
            <p:nvPr/>
          </p:nvGrpSpPr>
          <p:grpSpPr bwMode="auto">
            <a:xfrm flipH="1" flipV="1">
              <a:off x="4416" y="1344"/>
              <a:ext cx="144" cy="144"/>
              <a:chOff x="1827" y="2496"/>
              <a:chExt cx="93" cy="96"/>
            </a:xfrm>
          </p:grpSpPr>
          <p:sp>
            <p:nvSpPr>
              <p:cNvPr id="2593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38" name="Line 176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80" name="Group 1761"/>
            <p:cNvGrpSpPr>
              <a:grpSpLocks/>
            </p:cNvGrpSpPr>
            <p:nvPr/>
          </p:nvGrpSpPr>
          <p:grpSpPr bwMode="auto">
            <a:xfrm flipH="1" flipV="1">
              <a:off x="4416" y="1920"/>
              <a:ext cx="144" cy="144"/>
              <a:chOff x="1827" y="2496"/>
              <a:chExt cx="93" cy="96"/>
            </a:xfrm>
          </p:grpSpPr>
          <p:sp>
            <p:nvSpPr>
              <p:cNvPr id="2593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36" name="Line 176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681" name="Line 1764"/>
            <p:cNvSpPr>
              <a:spLocks noChangeShapeType="1"/>
            </p:cNvSpPr>
            <p:nvPr/>
          </p:nvSpPr>
          <p:spPr bwMode="auto">
            <a:xfrm>
              <a:off x="3360" y="1872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82" name="Line 1765"/>
            <p:cNvSpPr>
              <a:spLocks noChangeShapeType="1"/>
            </p:cNvSpPr>
            <p:nvPr/>
          </p:nvSpPr>
          <p:spPr bwMode="auto">
            <a:xfrm flipV="1">
              <a:off x="3360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83" name="Rectangle 1766"/>
            <p:cNvSpPr>
              <a:spLocks noChangeArrowheads="1"/>
            </p:cNvSpPr>
            <p:nvPr/>
          </p:nvSpPr>
          <p:spPr bwMode="auto">
            <a:xfrm rot="5400000">
              <a:off x="3312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684" name="Line 1767"/>
            <p:cNvSpPr>
              <a:spLocks noChangeShapeType="1"/>
            </p:cNvSpPr>
            <p:nvPr/>
          </p:nvSpPr>
          <p:spPr bwMode="auto">
            <a:xfrm>
              <a:off x="3360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85" name="Line 1768"/>
            <p:cNvSpPr>
              <a:spLocks noChangeShapeType="1"/>
            </p:cNvSpPr>
            <p:nvPr/>
          </p:nvSpPr>
          <p:spPr bwMode="auto">
            <a:xfrm flipV="1">
              <a:off x="3792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86" name="Line 1769"/>
            <p:cNvSpPr>
              <a:spLocks noChangeShapeType="1"/>
            </p:cNvSpPr>
            <p:nvPr/>
          </p:nvSpPr>
          <p:spPr bwMode="auto">
            <a:xfrm flipV="1">
              <a:off x="3792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87" name="Rectangle 1770"/>
            <p:cNvSpPr>
              <a:spLocks noChangeArrowheads="1"/>
            </p:cNvSpPr>
            <p:nvPr/>
          </p:nvSpPr>
          <p:spPr bwMode="auto">
            <a:xfrm rot="5400000">
              <a:off x="4992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688" name="Line 1771"/>
            <p:cNvSpPr>
              <a:spLocks noChangeShapeType="1"/>
            </p:cNvSpPr>
            <p:nvPr/>
          </p:nvSpPr>
          <p:spPr bwMode="auto">
            <a:xfrm>
              <a:off x="4752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89" name="Line 1772"/>
            <p:cNvSpPr>
              <a:spLocks noChangeShapeType="1"/>
            </p:cNvSpPr>
            <p:nvPr/>
          </p:nvSpPr>
          <p:spPr bwMode="auto">
            <a:xfrm flipV="1">
              <a:off x="5184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90" name="Line 1773"/>
            <p:cNvSpPr>
              <a:spLocks noChangeShapeType="1"/>
            </p:cNvSpPr>
            <p:nvPr/>
          </p:nvSpPr>
          <p:spPr bwMode="auto">
            <a:xfrm flipV="1">
              <a:off x="4752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5691" name="Group 1774"/>
            <p:cNvGrpSpPr>
              <a:grpSpLocks/>
            </p:cNvGrpSpPr>
            <p:nvPr/>
          </p:nvGrpSpPr>
          <p:grpSpPr bwMode="auto">
            <a:xfrm rot="5400000" flipV="1">
              <a:off x="960" y="1968"/>
              <a:ext cx="96" cy="96"/>
              <a:chOff x="1827" y="2496"/>
              <a:chExt cx="93" cy="96"/>
            </a:xfrm>
          </p:grpSpPr>
          <p:sp>
            <p:nvSpPr>
              <p:cNvPr id="2593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34" name="Line 177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92" name="Group 1777"/>
            <p:cNvGrpSpPr>
              <a:grpSpLocks/>
            </p:cNvGrpSpPr>
            <p:nvPr/>
          </p:nvGrpSpPr>
          <p:grpSpPr bwMode="auto">
            <a:xfrm rot="5400000" flipV="1">
              <a:off x="2784" y="1968"/>
              <a:ext cx="96" cy="96"/>
              <a:chOff x="1827" y="2496"/>
              <a:chExt cx="93" cy="96"/>
            </a:xfrm>
          </p:grpSpPr>
          <p:sp>
            <p:nvSpPr>
              <p:cNvPr id="2593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32" name="Line 177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93" name="Group 1780"/>
            <p:cNvGrpSpPr>
              <a:grpSpLocks/>
            </p:cNvGrpSpPr>
            <p:nvPr/>
          </p:nvGrpSpPr>
          <p:grpSpPr bwMode="auto">
            <a:xfrm rot="5400000" flipV="1">
              <a:off x="3696" y="1968"/>
              <a:ext cx="96" cy="96"/>
              <a:chOff x="1827" y="2496"/>
              <a:chExt cx="93" cy="96"/>
            </a:xfrm>
          </p:grpSpPr>
          <p:sp>
            <p:nvSpPr>
              <p:cNvPr id="2592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30" name="Line 178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94" name="Group 1783"/>
            <p:cNvGrpSpPr>
              <a:grpSpLocks/>
            </p:cNvGrpSpPr>
            <p:nvPr/>
          </p:nvGrpSpPr>
          <p:grpSpPr bwMode="auto">
            <a:xfrm rot="-5400000" flipH="1" flipV="1">
              <a:off x="4752" y="1968"/>
              <a:ext cx="96" cy="96"/>
              <a:chOff x="1827" y="2496"/>
              <a:chExt cx="93" cy="96"/>
            </a:xfrm>
          </p:grpSpPr>
          <p:sp>
            <p:nvSpPr>
              <p:cNvPr id="2592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28" name="Line 178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95" name="Group 1786"/>
            <p:cNvGrpSpPr>
              <a:grpSpLocks/>
            </p:cNvGrpSpPr>
            <p:nvPr/>
          </p:nvGrpSpPr>
          <p:grpSpPr bwMode="auto">
            <a:xfrm rot="-5400000" flipH="1" flipV="1">
              <a:off x="2016" y="1968"/>
              <a:ext cx="96" cy="96"/>
              <a:chOff x="1827" y="2496"/>
              <a:chExt cx="93" cy="96"/>
            </a:xfrm>
          </p:grpSpPr>
          <p:sp>
            <p:nvSpPr>
              <p:cNvPr id="2592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26" name="Line 178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696" name="Text Box 1789"/>
            <p:cNvSpPr txBox="1">
              <a:spLocks noChangeArrowheads="1"/>
            </p:cNvSpPr>
            <p:nvPr/>
          </p:nvSpPr>
          <p:spPr bwMode="auto">
            <a:xfrm>
              <a:off x="480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25697" name="Group 1790"/>
            <p:cNvGrpSpPr>
              <a:grpSpLocks/>
            </p:cNvGrpSpPr>
            <p:nvPr/>
          </p:nvGrpSpPr>
          <p:grpSpPr bwMode="auto">
            <a:xfrm>
              <a:off x="720" y="2171"/>
              <a:ext cx="50" cy="133"/>
              <a:chOff x="1827" y="2496"/>
              <a:chExt cx="93" cy="96"/>
            </a:xfrm>
          </p:grpSpPr>
          <p:sp>
            <p:nvSpPr>
              <p:cNvPr id="2592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24" name="Line 179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98" name="Group 1793"/>
            <p:cNvGrpSpPr>
              <a:grpSpLocks/>
            </p:cNvGrpSpPr>
            <p:nvPr/>
          </p:nvGrpSpPr>
          <p:grpSpPr bwMode="auto">
            <a:xfrm flipH="1">
              <a:off x="2304" y="2160"/>
              <a:ext cx="50" cy="133"/>
              <a:chOff x="1827" y="2496"/>
              <a:chExt cx="93" cy="96"/>
            </a:xfrm>
          </p:grpSpPr>
          <p:sp>
            <p:nvSpPr>
              <p:cNvPr id="2592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22" name="Line 179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99" name="Group 1796"/>
            <p:cNvGrpSpPr>
              <a:grpSpLocks/>
            </p:cNvGrpSpPr>
            <p:nvPr/>
          </p:nvGrpSpPr>
          <p:grpSpPr bwMode="auto">
            <a:xfrm>
              <a:off x="2544" y="2160"/>
              <a:ext cx="50" cy="133"/>
              <a:chOff x="1827" y="2496"/>
              <a:chExt cx="93" cy="96"/>
            </a:xfrm>
          </p:grpSpPr>
          <p:sp>
            <p:nvSpPr>
              <p:cNvPr id="2591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20" name="Line 179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700" name="Group 1799"/>
            <p:cNvGrpSpPr>
              <a:grpSpLocks/>
            </p:cNvGrpSpPr>
            <p:nvPr/>
          </p:nvGrpSpPr>
          <p:grpSpPr bwMode="auto">
            <a:xfrm flipH="1">
              <a:off x="5040" y="2160"/>
              <a:ext cx="50" cy="133"/>
              <a:chOff x="1827" y="2496"/>
              <a:chExt cx="93" cy="96"/>
            </a:xfrm>
          </p:grpSpPr>
          <p:sp>
            <p:nvSpPr>
              <p:cNvPr id="2591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18" name="Line 180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701" name="Group 1802"/>
            <p:cNvGrpSpPr>
              <a:grpSpLocks/>
            </p:cNvGrpSpPr>
            <p:nvPr/>
          </p:nvGrpSpPr>
          <p:grpSpPr bwMode="auto">
            <a:xfrm>
              <a:off x="3456" y="2160"/>
              <a:ext cx="50" cy="133"/>
              <a:chOff x="1827" y="2496"/>
              <a:chExt cx="93" cy="96"/>
            </a:xfrm>
          </p:grpSpPr>
          <p:sp>
            <p:nvSpPr>
              <p:cNvPr id="2591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16" name="Line 180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702" name="Text Box 1805"/>
            <p:cNvSpPr txBox="1">
              <a:spLocks noChangeArrowheads="1"/>
            </p:cNvSpPr>
            <p:nvPr/>
          </p:nvSpPr>
          <p:spPr bwMode="auto">
            <a:xfrm>
              <a:off x="2016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25703" name="Text Box 1806"/>
            <p:cNvSpPr txBox="1">
              <a:spLocks noChangeArrowheads="1"/>
            </p:cNvSpPr>
            <p:nvPr/>
          </p:nvSpPr>
          <p:spPr bwMode="auto">
            <a:xfrm>
              <a:off x="2304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25704" name="Text Box 1807"/>
            <p:cNvSpPr txBox="1">
              <a:spLocks noChangeArrowheads="1"/>
            </p:cNvSpPr>
            <p:nvPr/>
          </p:nvSpPr>
          <p:spPr bwMode="auto">
            <a:xfrm>
              <a:off x="3216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25705" name="Text Box 1808"/>
            <p:cNvSpPr txBox="1">
              <a:spLocks noChangeArrowheads="1"/>
            </p:cNvSpPr>
            <p:nvPr/>
          </p:nvSpPr>
          <p:spPr bwMode="auto">
            <a:xfrm>
              <a:off x="4752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25706" name="Text Box 1809"/>
            <p:cNvSpPr txBox="1">
              <a:spLocks noChangeArrowheads="1"/>
            </p:cNvSpPr>
            <p:nvPr/>
          </p:nvSpPr>
          <p:spPr bwMode="auto">
            <a:xfrm>
              <a:off x="1968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25707" name="Text Box 1810"/>
            <p:cNvSpPr txBox="1">
              <a:spLocks noChangeArrowheads="1"/>
            </p:cNvSpPr>
            <p:nvPr/>
          </p:nvSpPr>
          <p:spPr bwMode="auto">
            <a:xfrm>
              <a:off x="2400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25708" name="Rectangle 1811"/>
            <p:cNvSpPr>
              <a:spLocks noChangeArrowheads="1"/>
            </p:cNvSpPr>
            <p:nvPr/>
          </p:nvSpPr>
          <p:spPr bwMode="auto">
            <a:xfrm rot="5400000">
              <a:off x="576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25709" name="Group 1812"/>
            <p:cNvGrpSpPr>
              <a:grpSpLocks/>
            </p:cNvGrpSpPr>
            <p:nvPr/>
          </p:nvGrpSpPr>
          <p:grpSpPr bwMode="auto">
            <a:xfrm>
              <a:off x="720" y="1691"/>
              <a:ext cx="50" cy="133"/>
              <a:chOff x="1827" y="2496"/>
              <a:chExt cx="93" cy="96"/>
            </a:xfrm>
          </p:grpSpPr>
          <p:sp>
            <p:nvSpPr>
              <p:cNvPr id="2591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14" name="Line 181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710" name="Text Box 1815"/>
            <p:cNvSpPr txBox="1">
              <a:spLocks noChangeArrowheads="1"/>
            </p:cNvSpPr>
            <p:nvPr/>
          </p:nvSpPr>
          <p:spPr bwMode="auto">
            <a:xfrm>
              <a:off x="576" y="1469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25711" name="Rectangle 1816"/>
            <p:cNvSpPr>
              <a:spLocks noChangeArrowheads="1"/>
            </p:cNvSpPr>
            <p:nvPr/>
          </p:nvSpPr>
          <p:spPr bwMode="auto">
            <a:xfrm rot="5400000">
              <a:off x="2400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25712" name="Group 1817"/>
            <p:cNvGrpSpPr>
              <a:grpSpLocks/>
            </p:cNvGrpSpPr>
            <p:nvPr/>
          </p:nvGrpSpPr>
          <p:grpSpPr bwMode="auto">
            <a:xfrm>
              <a:off x="2544" y="1710"/>
              <a:ext cx="50" cy="133"/>
              <a:chOff x="1827" y="2496"/>
              <a:chExt cx="93" cy="96"/>
            </a:xfrm>
          </p:grpSpPr>
          <p:sp>
            <p:nvSpPr>
              <p:cNvPr id="2591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12" name="Line 181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713" name="Text Box 1820"/>
            <p:cNvSpPr txBox="1">
              <a:spLocks noChangeArrowheads="1"/>
            </p:cNvSpPr>
            <p:nvPr/>
          </p:nvSpPr>
          <p:spPr bwMode="auto">
            <a:xfrm>
              <a:off x="2400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25714" name="Rectangle 1821"/>
            <p:cNvSpPr>
              <a:spLocks noChangeArrowheads="1"/>
            </p:cNvSpPr>
            <p:nvPr/>
          </p:nvSpPr>
          <p:spPr bwMode="auto">
            <a:xfrm rot="5400000">
              <a:off x="3312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25715" name="Group 1822"/>
            <p:cNvGrpSpPr>
              <a:grpSpLocks/>
            </p:cNvGrpSpPr>
            <p:nvPr/>
          </p:nvGrpSpPr>
          <p:grpSpPr bwMode="auto">
            <a:xfrm>
              <a:off x="3456" y="1710"/>
              <a:ext cx="50" cy="133"/>
              <a:chOff x="1827" y="2496"/>
              <a:chExt cx="93" cy="96"/>
            </a:xfrm>
          </p:grpSpPr>
          <p:sp>
            <p:nvSpPr>
              <p:cNvPr id="2590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10" name="Line 182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716" name="Text Box 1825"/>
            <p:cNvSpPr txBox="1">
              <a:spLocks noChangeArrowheads="1"/>
            </p:cNvSpPr>
            <p:nvPr/>
          </p:nvSpPr>
          <p:spPr bwMode="auto">
            <a:xfrm>
              <a:off x="3312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25717" name="Rectangle 1826"/>
            <p:cNvSpPr>
              <a:spLocks noChangeArrowheads="1"/>
            </p:cNvSpPr>
            <p:nvPr/>
          </p:nvSpPr>
          <p:spPr bwMode="auto">
            <a:xfrm rot="16200000" flipH="1">
              <a:off x="2256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25718" name="Group 1827"/>
            <p:cNvGrpSpPr>
              <a:grpSpLocks/>
            </p:cNvGrpSpPr>
            <p:nvPr/>
          </p:nvGrpSpPr>
          <p:grpSpPr bwMode="auto">
            <a:xfrm flipH="1">
              <a:off x="2304" y="1739"/>
              <a:ext cx="50" cy="133"/>
              <a:chOff x="1827" y="2496"/>
              <a:chExt cx="93" cy="96"/>
            </a:xfrm>
          </p:grpSpPr>
          <p:sp>
            <p:nvSpPr>
              <p:cNvPr id="2590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08" name="Line 182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719" name="Text Box 1830"/>
            <p:cNvSpPr txBox="1">
              <a:spLocks noChangeArrowheads="1"/>
            </p:cNvSpPr>
            <p:nvPr/>
          </p:nvSpPr>
          <p:spPr bwMode="auto">
            <a:xfrm flipH="1">
              <a:off x="2160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25720" name="Rectangle 1831"/>
            <p:cNvSpPr>
              <a:spLocks noChangeArrowheads="1"/>
            </p:cNvSpPr>
            <p:nvPr/>
          </p:nvSpPr>
          <p:spPr bwMode="auto">
            <a:xfrm rot="16200000" flipH="1">
              <a:off x="4992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25721" name="Group 1832"/>
            <p:cNvGrpSpPr>
              <a:grpSpLocks/>
            </p:cNvGrpSpPr>
            <p:nvPr/>
          </p:nvGrpSpPr>
          <p:grpSpPr bwMode="auto">
            <a:xfrm flipH="1">
              <a:off x="5040" y="1710"/>
              <a:ext cx="50" cy="133"/>
              <a:chOff x="1827" y="2496"/>
              <a:chExt cx="93" cy="96"/>
            </a:xfrm>
          </p:grpSpPr>
          <p:sp>
            <p:nvSpPr>
              <p:cNvPr id="2590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06" name="Line 183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722" name="Text Box 1835"/>
            <p:cNvSpPr txBox="1">
              <a:spLocks noChangeArrowheads="1"/>
            </p:cNvSpPr>
            <p:nvPr/>
          </p:nvSpPr>
          <p:spPr bwMode="auto">
            <a:xfrm flipH="1">
              <a:off x="4896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25723" name="Group 1836"/>
            <p:cNvGrpSpPr>
              <a:grpSpLocks/>
            </p:cNvGrpSpPr>
            <p:nvPr/>
          </p:nvGrpSpPr>
          <p:grpSpPr bwMode="auto">
            <a:xfrm>
              <a:off x="1330" y="768"/>
              <a:ext cx="240" cy="384"/>
              <a:chOff x="1330" y="1296"/>
              <a:chExt cx="240" cy="384"/>
            </a:xfrm>
          </p:grpSpPr>
          <p:sp>
            <p:nvSpPr>
              <p:cNvPr id="25900" name="Text Box 1837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25901" name="Rectangle 1838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25902" name="Group 1839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25903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904" name="Line 184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25724" name="Group 1842"/>
            <p:cNvGrpSpPr>
              <a:grpSpLocks/>
            </p:cNvGrpSpPr>
            <p:nvPr/>
          </p:nvGrpSpPr>
          <p:grpSpPr bwMode="auto">
            <a:xfrm>
              <a:off x="1200" y="1152"/>
              <a:ext cx="144" cy="144"/>
              <a:chOff x="1827" y="2496"/>
              <a:chExt cx="93" cy="96"/>
            </a:xfrm>
          </p:grpSpPr>
          <p:sp>
            <p:nvSpPr>
              <p:cNvPr id="2589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99" name="Line 184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725" name="Group 1845"/>
            <p:cNvGrpSpPr>
              <a:grpSpLocks/>
            </p:cNvGrpSpPr>
            <p:nvPr/>
          </p:nvGrpSpPr>
          <p:grpSpPr bwMode="auto">
            <a:xfrm>
              <a:off x="1522" y="624"/>
              <a:ext cx="240" cy="384"/>
              <a:chOff x="1330" y="1296"/>
              <a:chExt cx="240" cy="384"/>
            </a:xfrm>
          </p:grpSpPr>
          <p:sp>
            <p:nvSpPr>
              <p:cNvPr id="25893" name="Text Box 1846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25894" name="Rectangle 1847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25895" name="Group 1848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25896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97" name="Line 185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25726" name="Group 1851"/>
            <p:cNvGrpSpPr>
              <a:grpSpLocks/>
            </p:cNvGrpSpPr>
            <p:nvPr/>
          </p:nvGrpSpPr>
          <p:grpSpPr bwMode="auto">
            <a:xfrm>
              <a:off x="3155" y="624"/>
              <a:ext cx="240" cy="384"/>
              <a:chOff x="1330" y="1296"/>
              <a:chExt cx="240" cy="384"/>
            </a:xfrm>
          </p:grpSpPr>
          <p:sp>
            <p:nvSpPr>
              <p:cNvPr id="25888" name="Text Box 1852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25889" name="Rectangle 1853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25890" name="Group 1854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25891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92" name="Line 185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25727" name="Group 1857"/>
            <p:cNvGrpSpPr>
              <a:grpSpLocks/>
            </p:cNvGrpSpPr>
            <p:nvPr/>
          </p:nvGrpSpPr>
          <p:grpSpPr bwMode="auto">
            <a:xfrm rot="10800000" flipV="1">
              <a:off x="4464" y="1152"/>
              <a:ext cx="144" cy="144"/>
              <a:chOff x="1827" y="2496"/>
              <a:chExt cx="93" cy="96"/>
            </a:xfrm>
          </p:grpSpPr>
          <p:sp>
            <p:nvSpPr>
              <p:cNvPr id="2588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87" name="Line 185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728" name="Group 1860"/>
            <p:cNvGrpSpPr>
              <a:grpSpLocks/>
            </p:cNvGrpSpPr>
            <p:nvPr/>
          </p:nvGrpSpPr>
          <p:grpSpPr bwMode="auto">
            <a:xfrm>
              <a:off x="4066" y="768"/>
              <a:ext cx="240" cy="384"/>
              <a:chOff x="1330" y="1296"/>
              <a:chExt cx="240" cy="384"/>
            </a:xfrm>
          </p:grpSpPr>
          <p:sp>
            <p:nvSpPr>
              <p:cNvPr id="25881" name="Text Box 1861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25882" name="Rectangle 1862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25883" name="Group 1863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2588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85" name="Line 186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25729" name="Group 1866"/>
            <p:cNvGrpSpPr>
              <a:grpSpLocks/>
            </p:cNvGrpSpPr>
            <p:nvPr/>
          </p:nvGrpSpPr>
          <p:grpSpPr bwMode="auto">
            <a:xfrm>
              <a:off x="3936" y="1152"/>
              <a:ext cx="144" cy="144"/>
              <a:chOff x="1827" y="2496"/>
              <a:chExt cx="93" cy="96"/>
            </a:xfrm>
          </p:grpSpPr>
          <p:sp>
            <p:nvSpPr>
              <p:cNvPr id="2587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80" name="Line 186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730" name="Group 1869"/>
            <p:cNvGrpSpPr>
              <a:grpSpLocks/>
            </p:cNvGrpSpPr>
            <p:nvPr/>
          </p:nvGrpSpPr>
          <p:grpSpPr bwMode="auto">
            <a:xfrm>
              <a:off x="4258" y="768"/>
              <a:ext cx="240" cy="384"/>
              <a:chOff x="1330" y="1296"/>
              <a:chExt cx="240" cy="384"/>
            </a:xfrm>
          </p:grpSpPr>
          <p:sp>
            <p:nvSpPr>
              <p:cNvPr id="25874" name="Text Box 1870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25875" name="Rectangle 1871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25876" name="Group 1872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25877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78" name="Line 1874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25731" name="Group 1875"/>
            <p:cNvGrpSpPr>
              <a:grpSpLocks/>
            </p:cNvGrpSpPr>
            <p:nvPr/>
          </p:nvGrpSpPr>
          <p:grpSpPr bwMode="auto">
            <a:xfrm>
              <a:off x="3024" y="1104"/>
              <a:ext cx="144" cy="144"/>
              <a:chOff x="1827" y="2496"/>
              <a:chExt cx="93" cy="96"/>
            </a:xfrm>
          </p:grpSpPr>
          <p:sp>
            <p:nvSpPr>
              <p:cNvPr id="2587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73" name="Line 18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732" name="Group 1878"/>
            <p:cNvGrpSpPr>
              <a:grpSpLocks/>
            </p:cNvGrpSpPr>
            <p:nvPr/>
          </p:nvGrpSpPr>
          <p:grpSpPr bwMode="auto">
            <a:xfrm>
              <a:off x="2064" y="576"/>
              <a:ext cx="144" cy="96"/>
              <a:chOff x="2112" y="3600"/>
              <a:chExt cx="144" cy="96"/>
            </a:xfrm>
          </p:grpSpPr>
          <p:grpSp>
            <p:nvGrpSpPr>
              <p:cNvPr id="25868" name="Group 187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25870" name="Line 18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71" name="Line 18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69" name="Line 188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733" name="Group 1883"/>
            <p:cNvGrpSpPr>
              <a:grpSpLocks/>
            </p:cNvGrpSpPr>
            <p:nvPr/>
          </p:nvGrpSpPr>
          <p:grpSpPr bwMode="auto">
            <a:xfrm>
              <a:off x="1920" y="576"/>
              <a:ext cx="144" cy="96"/>
              <a:chOff x="1920" y="3600"/>
              <a:chExt cx="144" cy="96"/>
            </a:xfrm>
          </p:grpSpPr>
          <p:grpSp>
            <p:nvGrpSpPr>
              <p:cNvPr id="25864" name="Group 188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5866" name="Line 188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67" name="Line 188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65" name="Line 188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734" name="Group 1888"/>
            <p:cNvGrpSpPr>
              <a:grpSpLocks/>
            </p:cNvGrpSpPr>
            <p:nvPr/>
          </p:nvGrpSpPr>
          <p:grpSpPr bwMode="auto">
            <a:xfrm>
              <a:off x="2976" y="576"/>
              <a:ext cx="144" cy="96"/>
              <a:chOff x="2112" y="3600"/>
              <a:chExt cx="144" cy="96"/>
            </a:xfrm>
          </p:grpSpPr>
          <p:grpSp>
            <p:nvGrpSpPr>
              <p:cNvPr id="25860" name="Group 188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25862" name="Line 189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63" name="Line 189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61" name="Line 189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735" name="Group 1893"/>
            <p:cNvGrpSpPr>
              <a:grpSpLocks/>
            </p:cNvGrpSpPr>
            <p:nvPr/>
          </p:nvGrpSpPr>
          <p:grpSpPr bwMode="auto">
            <a:xfrm>
              <a:off x="2832" y="576"/>
              <a:ext cx="144" cy="96"/>
              <a:chOff x="1920" y="3600"/>
              <a:chExt cx="144" cy="96"/>
            </a:xfrm>
          </p:grpSpPr>
          <p:grpSp>
            <p:nvGrpSpPr>
              <p:cNvPr id="25856" name="Group 189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5858" name="Line 189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59" name="Line 189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57" name="Line 189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736" name="Group 1898"/>
            <p:cNvGrpSpPr>
              <a:grpSpLocks/>
            </p:cNvGrpSpPr>
            <p:nvPr/>
          </p:nvGrpSpPr>
          <p:grpSpPr bwMode="auto">
            <a:xfrm>
              <a:off x="3888" y="720"/>
              <a:ext cx="144" cy="96"/>
              <a:chOff x="2112" y="3600"/>
              <a:chExt cx="144" cy="96"/>
            </a:xfrm>
          </p:grpSpPr>
          <p:grpSp>
            <p:nvGrpSpPr>
              <p:cNvPr id="25852" name="Group 189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25854" name="Line 190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55" name="Line 190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53" name="Line 190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737" name="Group 1903"/>
            <p:cNvGrpSpPr>
              <a:grpSpLocks/>
            </p:cNvGrpSpPr>
            <p:nvPr/>
          </p:nvGrpSpPr>
          <p:grpSpPr bwMode="auto">
            <a:xfrm>
              <a:off x="3744" y="720"/>
              <a:ext cx="144" cy="96"/>
              <a:chOff x="1920" y="3600"/>
              <a:chExt cx="144" cy="96"/>
            </a:xfrm>
          </p:grpSpPr>
          <p:grpSp>
            <p:nvGrpSpPr>
              <p:cNvPr id="25848" name="Group 190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5850" name="Line 190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51" name="Line 190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49" name="Line 190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738" name="Line 1908"/>
            <p:cNvSpPr>
              <a:spLocks noChangeShapeType="1"/>
            </p:cNvSpPr>
            <p:nvPr/>
          </p:nvSpPr>
          <p:spPr bwMode="auto">
            <a:xfrm>
              <a:off x="1536" y="62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39" name="Line 1909"/>
            <p:cNvSpPr>
              <a:spLocks noChangeShapeType="1"/>
            </p:cNvSpPr>
            <p:nvPr/>
          </p:nvSpPr>
          <p:spPr bwMode="auto">
            <a:xfrm>
              <a:off x="4272" y="7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5740" name="Group 1910"/>
            <p:cNvGrpSpPr>
              <a:grpSpLocks/>
            </p:cNvGrpSpPr>
            <p:nvPr/>
          </p:nvGrpSpPr>
          <p:grpSpPr bwMode="auto">
            <a:xfrm>
              <a:off x="1734" y="1104"/>
              <a:ext cx="144" cy="144"/>
              <a:chOff x="2112" y="1632"/>
              <a:chExt cx="144" cy="144"/>
            </a:xfrm>
          </p:grpSpPr>
          <p:grpSp>
            <p:nvGrpSpPr>
              <p:cNvPr id="25844" name="Group 1911"/>
              <p:cNvGrpSpPr>
                <a:grpSpLocks/>
              </p:cNvGrpSpPr>
              <p:nvPr/>
            </p:nvGrpSpPr>
            <p:grpSpPr bwMode="auto">
              <a:xfrm rot="10800000" flipV="1">
                <a:off x="2112" y="1632"/>
                <a:ext cx="144" cy="144"/>
                <a:chOff x="1827" y="2496"/>
                <a:chExt cx="93" cy="96"/>
              </a:xfrm>
            </p:grpSpPr>
            <p:sp>
              <p:nvSpPr>
                <p:cNvPr id="25846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47" name="Line 1913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45" name="Line 1914"/>
              <p:cNvSpPr>
                <a:spLocks noChangeShapeType="1"/>
              </p:cNvSpPr>
              <p:nvPr/>
            </p:nvSpPr>
            <p:spPr bwMode="auto">
              <a:xfrm>
                <a:off x="2112" y="1632"/>
                <a:ext cx="0" cy="144"/>
              </a:xfrm>
              <a:prstGeom prst="line">
                <a:avLst/>
              </a:pr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741" name="Rectangle 1915"/>
            <p:cNvSpPr>
              <a:spLocks noChangeArrowheads="1"/>
            </p:cNvSpPr>
            <p:nvPr/>
          </p:nvSpPr>
          <p:spPr bwMode="auto">
            <a:xfrm rot="16200000" flipH="1">
              <a:off x="4992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25742" name="Group 1916"/>
            <p:cNvGrpSpPr>
              <a:grpSpLocks/>
            </p:cNvGrpSpPr>
            <p:nvPr/>
          </p:nvGrpSpPr>
          <p:grpSpPr bwMode="auto">
            <a:xfrm flipH="1">
              <a:off x="5040" y="1134"/>
              <a:ext cx="50" cy="133"/>
              <a:chOff x="1827" y="2496"/>
              <a:chExt cx="93" cy="96"/>
            </a:xfrm>
          </p:grpSpPr>
          <p:sp>
            <p:nvSpPr>
              <p:cNvPr id="2584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43" name="Line 191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743" name="Text Box 1919"/>
            <p:cNvSpPr txBox="1">
              <a:spLocks noChangeArrowheads="1"/>
            </p:cNvSpPr>
            <p:nvPr/>
          </p:nvSpPr>
          <p:spPr bwMode="auto">
            <a:xfrm flipH="1">
              <a:off x="4848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25744" name="Rectangle 1920"/>
            <p:cNvSpPr>
              <a:spLocks noChangeArrowheads="1"/>
            </p:cNvSpPr>
            <p:nvPr/>
          </p:nvSpPr>
          <p:spPr bwMode="auto">
            <a:xfrm rot="5400000">
              <a:off x="3312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25745" name="Group 1921"/>
            <p:cNvGrpSpPr>
              <a:grpSpLocks/>
            </p:cNvGrpSpPr>
            <p:nvPr/>
          </p:nvGrpSpPr>
          <p:grpSpPr bwMode="auto">
            <a:xfrm>
              <a:off x="3456" y="1134"/>
              <a:ext cx="50" cy="133"/>
              <a:chOff x="1827" y="2496"/>
              <a:chExt cx="93" cy="96"/>
            </a:xfrm>
          </p:grpSpPr>
          <p:sp>
            <p:nvSpPr>
              <p:cNvPr id="2584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41" name="Line 19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746" name="Text Box 1924"/>
            <p:cNvSpPr txBox="1">
              <a:spLocks noChangeArrowheads="1"/>
            </p:cNvSpPr>
            <p:nvPr/>
          </p:nvSpPr>
          <p:spPr bwMode="auto">
            <a:xfrm>
              <a:off x="3312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25747" name="Rectangle 1925"/>
            <p:cNvSpPr>
              <a:spLocks noChangeArrowheads="1"/>
            </p:cNvSpPr>
            <p:nvPr/>
          </p:nvSpPr>
          <p:spPr bwMode="auto">
            <a:xfrm rot="5400000">
              <a:off x="2400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25748" name="Group 1926"/>
            <p:cNvGrpSpPr>
              <a:grpSpLocks/>
            </p:cNvGrpSpPr>
            <p:nvPr/>
          </p:nvGrpSpPr>
          <p:grpSpPr bwMode="auto">
            <a:xfrm>
              <a:off x="2544" y="1134"/>
              <a:ext cx="50" cy="133"/>
              <a:chOff x="1827" y="2496"/>
              <a:chExt cx="93" cy="96"/>
            </a:xfrm>
          </p:grpSpPr>
          <p:sp>
            <p:nvSpPr>
              <p:cNvPr id="2583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39" name="Line 192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749" name="Text Box 1929"/>
            <p:cNvSpPr txBox="1">
              <a:spLocks noChangeArrowheads="1"/>
            </p:cNvSpPr>
            <p:nvPr/>
          </p:nvSpPr>
          <p:spPr bwMode="auto">
            <a:xfrm>
              <a:off x="2400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25750" name="Rectangle 1930"/>
            <p:cNvSpPr>
              <a:spLocks noChangeArrowheads="1"/>
            </p:cNvSpPr>
            <p:nvPr/>
          </p:nvSpPr>
          <p:spPr bwMode="auto">
            <a:xfrm rot="16200000" flipH="1">
              <a:off x="2256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25751" name="Group 1931"/>
            <p:cNvGrpSpPr>
              <a:grpSpLocks/>
            </p:cNvGrpSpPr>
            <p:nvPr/>
          </p:nvGrpSpPr>
          <p:grpSpPr bwMode="auto">
            <a:xfrm flipH="1">
              <a:off x="2304" y="1134"/>
              <a:ext cx="50" cy="133"/>
              <a:chOff x="1827" y="2496"/>
              <a:chExt cx="93" cy="96"/>
            </a:xfrm>
          </p:grpSpPr>
          <p:sp>
            <p:nvSpPr>
              <p:cNvPr id="2583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37" name="Line 193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752" name="Text Box 1934"/>
            <p:cNvSpPr txBox="1">
              <a:spLocks noChangeArrowheads="1"/>
            </p:cNvSpPr>
            <p:nvPr/>
          </p:nvSpPr>
          <p:spPr bwMode="auto">
            <a:xfrm flipH="1">
              <a:off x="2160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25753" name="Rectangle 1935"/>
            <p:cNvSpPr>
              <a:spLocks noChangeArrowheads="1"/>
            </p:cNvSpPr>
            <p:nvPr/>
          </p:nvSpPr>
          <p:spPr bwMode="auto">
            <a:xfrm rot="5400000">
              <a:off x="576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25754" name="Group 1936"/>
            <p:cNvGrpSpPr>
              <a:grpSpLocks/>
            </p:cNvGrpSpPr>
            <p:nvPr/>
          </p:nvGrpSpPr>
          <p:grpSpPr bwMode="auto">
            <a:xfrm>
              <a:off x="720" y="1134"/>
              <a:ext cx="50" cy="133"/>
              <a:chOff x="1827" y="2496"/>
              <a:chExt cx="93" cy="96"/>
            </a:xfrm>
          </p:grpSpPr>
          <p:sp>
            <p:nvSpPr>
              <p:cNvPr id="2583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35" name="Line 193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755" name="Text Box 1939"/>
            <p:cNvSpPr txBox="1">
              <a:spLocks noChangeArrowheads="1"/>
            </p:cNvSpPr>
            <p:nvPr/>
          </p:nvSpPr>
          <p:spPr bwMode="auto">
            <a:xfrm>
              <a:off x="624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25756" name="Group 1940"/>
            <p:cNvGrpSpPr>
              <a:grpSpLocks/>
            </p:cNvGrpSpPr>
            <p:nvPr/>
          </p:nvGrpSpPr>
          <p:grpSpPr bwMode="auto">
            <a:xfrm rot="5400000">
              <a:off x="5136" y="1920"/>
              <a:ext cx="96" cy="96"/>
              <a:chOff x="2112" y="3600"/>
              <a:chExt cx="144" cy="96"/>
            </a:xfrm>
          </p:grpSpPr>
          <p:grpSp>
            <p:nvGrpSpPr>
              <p:cNvPr id="25830" name="Group 194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25832" name="Line 194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33" name="Line 194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31" name="Line 194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757" name="Group 1945"/>
            <p:cNvGrpSpPr>
              <a:grpSpLocks/>
            </p:cNvGrpSpPr>
            <p:nvPr/>
          </p:nvGrpSpPr>
          <p:grpSpPr bwMode="auto">
            <a:xfrm rot="5400000">
              <a:off x="5112" y="888"/>
              <a:ext cx="144" cy="96"/>
              <a:chOff x="1920" y="3600"/>
              <a:chExt cx="144" cy="96"/>
            </a:xfrm>
          </p:grpSpPr>
          <p:grpSp>
            <p:nvGrpSpPr>
              <p:cNvPr id="25826" name="Group 194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5828" name="Line 194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29" name="Line 194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27" name="Line 194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758" name="Group 1950"/>
            <p:cNvGrpSpPr>
              <a:grpSpLocks/>
            </p:cNvGrpSpPr>
            <p:nvPr/>
          </p:nvGrpSpPr>
          <p:grpSpPr bwMode="auto">
            <a:xfrm>
              <a:off x="4944" y="720"/>
              <a:ext cx="144" cy="96"/>
              <a:chOff x="2112" y="3600"/>
              <a:chExt cx="144" cy="96"/>
            </a:xfrm>
          </p:grpSpPr>
          <p:grpSp>
            <p:nvGrpSpPr>
              <p:cNvPr id="25822" name="Group 195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25824" name="Line 195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25" name="Line 195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23" name="Line 195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759" name="Group 1955"/>
            <p:cNvGrpSpPr>
              <a:grpSpLocks/>
            </p:cNvGrpSpPr>
            <p:nvPr/>
          </p:nvGrpSpPr>
          <p:grpSpPr bwMode="auto">
            <a:xfrm>
              <a:off x="4800" y="720"/>
              <a:ext cx="144" cy="96"/>
              <a:chOff x="1920" y="3600"/>
              <a:chExt cx="144" cy="96"/>
            </a:xfrm>
          </p:grpSpPr>
          <p:grpSp>
            <p:nvGrpSpPr>
              <p:cNvPr id="25818" name="Group 195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5820" name="Line 195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21" name="Line 195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19" name="Line 195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760" name="Group 1960"/>
            <p:cNvGrpSpPr>
              <a:grpSpLocks/>
            </p:cNvGrpSpPr>
            <p:nvPr/>
          </p:nvGrpSpPr>
          <p:grpSpPr bwMode="auto">
            <a:xfrm>
              <a:off x="4320" y="720"/>
              <a:ext cx="96" cy="96"/>
              <a:chOff x="1920" y="3600"/>
              <a:chExt cx="144" cy="96"/>
            </a:xfrm>
          </p:grpSpPr>
          <p:grpSp>
            <p:nvGrpSpPr>
              <p:cNvPr id="25814" name="Group 196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5816" name="Line 196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17" name="Line 196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15" name="Line 196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761" name="Group 1965"/>
            <p:cNvGrpSpPr>
              <a:grpSpLocks/>
            </p:cNvGrpSpPr>
            <p:nvPr/>
          </p:nvGrpSpPr>
          <p:grpSpPr bwMode="auto">
            <a:xfrm>
              <a:off x="1392" y="720"/>
              <a:ext cx="96" cy="96"/>
              <a:chOff x="1920" y="3600"/>
              <a:chExt cx="144" cy="96"/>
            </a:xfrm>
          </p:grpSpPr>
          <p:grpSp>
            <p:nvGrpSpPr>
              <p:cNvPr id="25810" name="Group 196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5812" name="Line 196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13" name="Line 196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11" name="Line 196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762" name="Group 1970"/>
            <p:cNvGrpSpPr>
              <a:grpSpLocks/>
            </p:cNvGrpSpPr>
            <p:nvPr/>
          </p:nvGrpSpPr>
          <p:grpSpPr bwMode="auto">
            <a:xfrm>
              <a:off x="720" y="720"/>
              <a:ext cx="144" cy="96"/>
              <a:chOff x="1920" y="3600"/>
              <a:chExt cx="144" cy="96"/>
            </a:xfrm>
          </p:grpSpPr>
          <p:grpSp>
            <p:nvGrpSpPr>
              <p:cNvPr id="25806" name="Group 197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5808" name="Line 197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09" name="Line 197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07" name="Line 197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763" name="Group 1975"/>
            <p:cNvGrpSpPr>
              <a:grpSpLocks/>
            </p:cNvGrpSpPr>
            <p:nvPr/>
          </p:nvGrpSpPr>
          <p:grpSpPr bwMode="auto">
            <a:xfrm>
              <a:off x="864" y="720"/>
              <a:ext cx="144" cy="96"/>
              <a:chOff x="1920" y="3600"/>
              <a:chExt cx="144" cy="96"/>
            </a:xfrm>
          </p:grpSpPr>
          <p:grpSp>
            <p:nvGrpSpPr>
              <p:cNvPr id="25802" name="Group 197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5804" name="Line 197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05" name="Line 197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03" name="Line 197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764" name="Text Box 1980"/>
            <p:cNvSpPr txBox="1">
              <a:spLocks noChangeArrowheads="1"/>
            </p:cNvSpPr>
            <p:nvPr/>
          </p:nvSpPr>
          <p:spPr bwMode="auto">
            <a:xfrm>
              <a:off x="3936" y="3096"/>
              <a:ext cx="11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Second Floor</a:t>
              </a:r>
            </a:p>
          </p:txBody>
        </p:sp>
        <p:sp>
          <p:nvSpPr>
            <p:cNvPr id="25765" name="Rectangle 1981"/>
            <p:cNvSpPr>
              <a:spLocks noChangeArrowheads="1"/>
            </p:cNvSpPr>
            <p:nvPr/>
          </p:nvSpPr>
          <p:spPr bwMode="auto">
            <a:xfrm>
              <a:off x="1008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766" name="Text Box 1982"/>
            <p:cNvSpPr txBox="1">
              <a:spLocks noChangeArrowheads="1"/>
            </p:cNvSpPr>
            <p:nvPr/>
          </p:nvSpPr>
          <p:spPr bwMode="auto">
            <a:xfrm>
              <a:off x="864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25767" name="Rectangle 1983"/>
            <p:cNvSpPr>
              <a:spLocks noChangeArrowheads="1"/>
            </p:cNvSpPr>
            <p:nvPr/>
          </p:nvSpPr>
          <p:spPr bwMode="auto">
            <a:xfrm>
              <a:off x="2016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768" name="Text Box 1984"/>
            <p:cNvSpPr txBox="1">
              <a:spLocks noChangeArrowheads="1"/>
            </p:cNvSpPr>
            <p:nvPr/>
          </p:nvSpPr>
          <p:spPr bwMode="auto">
            <a:xfrm>
              <a:off x="2112" y="1296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Attic Hatch</a:t>
              </a:r>
            </a:p>
          </p:txBody>
        </p:sp>
        <p:sp>
          <p:nvSpPr>
            <p:cNvPr id="25769" name="Rectangle 1985"/>
            <p:cNvSpPr>
              <a:spLocks noChangeArrowheads="1"/>
            </p:cNvSpPr>
            <p:nvPr/>
          </p:nvSpPr>
          <p:spPr bwMode="auto">
            <a:xfrm>
              <a:off x="2832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770" name="Text Box 1986"/>
            <p:cNvSpPr txBox="1">
              <a:spLocks noChangeArrowheads="1"/>
            </p:cNvSpPr>
            <p:nvPr/>
          </p:nvSpPr>
          <p:spPr bwMode="auto">
            <a:xfrm>
              <a:off x="2544" y="1296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25771" name="Rectangle 1987"/>
            <p:cNvSpPr>
              <a:spLocks noChangeArrowheads="1"/>
            </p:cNvSpPr>
            <p:nvPr/>
          </p:nvSpPr>
          <p:spPr bwMode="auto">
            <a:xfrm>
              <a:off x="3744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772" name="Text Box 1988"/>
            <p:cNvSpPr txBox="1">
              <a:spLocks noChangeArrowheads="1"/>
            </p:cNvSpPr>
            <p:nvPr/>
          </p:nvSpPr>
          <p:spPr bwMode="auto">
            <a:xfrm>
              <a:off x="3600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25773" name="Rectangle 1989"/>
            <p:cNvSpPr>
              <a:spLocks noChangeArrowheads="1"/>
            </p:cNvSpPr>
            <p:nvPr/>
          </p:nvSpPr>
          <p:spPr bwMode="auto">
            <a:xfrm>
              <a:off x="4752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774" name="Text Box 1990"/>
            <p:cNvSpPr txBox="1">
              <a:spLocks noChangeArrowheads="1"/>
            </p:cNvSpPr>
            <p:nvPr/>
          </p:nvSpPr>
          <p:spPr bwMode="auto">
            <a:xfrm>
              <a:off x="4608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grpSp>
          <p:nvGrpSpPr>
            <p:cNvPr id="25775" name="Group 1991"/>
            <p:cNvGrpSpPr>
              <a:grpSpLocks/>
            </p:cNvGrpSpPr>
            <p:nvPr/>
          </p:nvGrpSpPr>
          <p:grpSpPr bwMode="auto">
            <a:xfrm>
              <a:off x="1728" y="1104"/>
              <a:ext cx="144" cy="144"/>
              <a:chOff x="2112" y="1632"/>
              <a:chExt cx="144" cy="144"/>
            </a:xfrm>
          </p:grpSpPr>
          <p:grpSp>
            <p:nvGrpSpPr>
              <p:cNvPr id="25798" name="Group 1992"/>
              <p:cNvGrpSpPr>
                <a:grpSpLocks/>
              </p:cNvGrpSpPr>
              <p:nvPr/>
            </p:nvGrpSpPr>
            <p:grpSpPr bwMode="auto">
              <a:xfrm rot="10800000" flipV="1">
                <a:off x="2112" y="1632"/>
                <a:ext cx="144" cy="144"/>
                <a:chOff x="1827" y="2496"/>
                <a:chExt cx="93" cy="96"/>
              </a:xfrm>
            </p:grpSpPr>
            <p:sp>
              <p:nvSpPr>
                <p:cNvPr id="25800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01" name="Line 1994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799" name="Line 1995"/>
              <p:cNvSpPr>
                <a:spLocks noChangeShapeType="1"/>
              </p:cNvSpPr>
              <p:nvPr/>
            </p:nvSpPr>
            <p:spPr bwMode="auto">
              <a:xfrm>
                <a:off x="2112" y="1632"/>
                <a:ext cx="0" cy="144"/>
              </a:xfrm>
              <a:prstGeom prst="line">
                <a:avLst/>
              </a:pr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776" name="Rectangle 1996"/>
            <p:cNvSpPr>
              <a:spLocks noChangeArrowheads="1"/>
            </p:cNvSpPr>
            <p:nvPr/>
          </p:nvSpPr>
          <p:spPr bwMode="auto">
            <a:xfrm>
              <a:off x="1002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777" name="Text Box 1997"/>
            <p:cNvSpPr txBox="1">
              <a:spLocks noChangeArrowheads="1"/>
            </p:cNvSpPr>
            <p:nvPr/>
          </p:nvSpPr>
          <p:spPr bwMode="auto">
            <a:xfrm>
              <a:off x="858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Attic Hatch</a:t>
              </a:r>
            </a:p>
          </p:txBody>
        </p:sp>
        <p:sp>
          <p:nvSpPr>
            <p:cNvPr id="25778" name="Text Box 1998"/>
            <p:cNvSpPr txBox="1">
              <a:spLocks noChangeArrowheads="1"/>
            </p:cNvSpPr>
            <p:nvPr/>
          </p:nvSpPr>
          <p:spPr bwMode="auto">
            <a:xfrm>
              <a:off x="144" y="1680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25779" name="Text Box 1999"/>
            <p:cNvSpPr txBox="1">
              <a:spLocks noChangeArrowheads="1"/>
            </p:cNvSpPr>
            <p:nvPr/>
          </p:nvSpPr>
          <p:spPr bwMode="auto">
            <a:xfrm>
              <a:off x="5184" y="168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25780" name="Text Box 2000"/>
            <p:cNvSpPr txBox="1">
              <a:spLocks noChangeArrowheads="1"/>
            </p:cNvSpPr>
            <p:nvPr/>
          </p:nvSpPr>
          <p:spPr bwMode="auto">
            <a:xfrm>
              <a:off x="2832" y="19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25781" name="Text Box 2001"/>
            <p:cNvSpPr txBox="1">
              <a:spLocks noChangeArrowheads="1"/>
            </p:cNvSpPr>
            <p:nvPr/>
          </p:nvSpPr>
          <p:spPr bwMode="auto">
            <a:xfrm>
              <a:off x="2784" y="288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25782" name="Rectangle 2002"/>
            <p:cNvSpPr>
              <a:spLocks noChangeArrowheads="1"/>
            </p:cNvSpPr>
            <p:nvPr/>
          </p:nvSpPr>
          <p:spPr bwMode="auto">
            <a:xfrm>
              <a:off x="2688" y="172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25783" name="Rectangle 2003"/>
            <p:cNvSpPr>
              <a:spLocks noChangeArrowheads="1"/>
            </p:cNvSpPr>
            <p:nvPr/>
          </p:nvSpPr>
          <p:spPr bwMode="auto">
            <a:xfrm>
              <a:off x="1824" y="172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25784" name="Rectangle 2004"/>
            <p:cNvSpPr>
              <a:spLocks noChangeArrowheads="1"/>
            </p:cNvSpPr>
            <p:nvPr/>
          </p:nvSpPr>
          <p:spPr bwMode="auto">
            <a:xfrm>
              <a:off x="1824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25785" name="Rectangle 2005"/>
            <p:cNvSpPr>
              <a:spLocks noChangeArrowheads="1"/>
            </p:cNvSpPr>
            <p:nvPr/>
          </p:nvSpPr>
          <p:spPr bwMode="auto">
            <a:xfrm>
              <a:off x="2640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25786" name="Rectangle 2006"/>
            <p:cNvSpPr>
              <a:spLocks noChangeArrowheads="1"/>
            </p:cNvSpPr>
            <p:nvPr/>
          </p:nvSpPr>
          <p:spPr bwMode="auto">
            <a:xfrm>
              <a:off x="2592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25787" name="Rectangle 2007"/>
            <p:cNvSpPr>
              <a:spLocks noChangeArrowheads="1"/>
            </p:cNvSpPr>
            <p:nvPr/>
          </p:nvSpPr>
          <p:spPr bwMode="auto">
            <a:xfrm>
              <a:off x="1728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25788" name="Rectangle 2008"/>
            <p:cNvSpPr>
              <a:spLocks noChangeArrowheads="1"/>
            </p:cNvSpPr>
            <p:nvPr/>
          </p:nvSpPr>
          <p:spPr bwMode="auto">
            <a:xfrm>
              <a:off x="3456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25789" name="Rectangle 2009"/>
            <p:cNvSpPr>
              <a:spLocks noChangeArrowheads="1"/>
            </p:cNvSpPr>
            <p:nvPr/>
          </p:nvSpPr>
          <p:spPr bwMode="auto">
            <a:xfrm>
              <a:off x="4368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25790" name="Rectangle 2010"/>
            <p:cNvSpPr>
              <a:spLocks noChangeArrowheads="1"/>
            </p:cNvSpPr>
            <p:nvPr/>
          </p:nvSpPr>
          <p:spPr bwMode="auto">
            <a:xfrm>
              <a:off x="768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25791" name="Rectangle 2011"/>
            <p:cNvSpPr>
              <a:spLocks noChangeArrowheads="1"/>
            </p:cNvSpPr>
            <p:nvPr/>
          </p:nvSpPr>
          <p:spPr bwMode="auto">
            <a:xfrm>
              <a:off x="816" y="1632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25792" name="Rectangle 2012"/>
            <p:cNvSpPr>
              <a:spLocks noChangeArrowheads="1"/>
            </p:cNvSpPr>
            <p:nvPr/>
          </p:nvSpPr>
          <p:spPr bwMode="auto">
            <a:xfrm>
              <a:off x="3552" y="1632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25793" name="Rectangle 2013"/>
            <p:cNvSpPr>
              <a:spLocks noChangeArrowheads="1"/>
            </p:cNvSpPr>
            <p:nvPr/>
          </p:nvSpPr>
          <p:spPr bwMode="auto">
            <a:xfrm>
              <a:off x="4464" y="1632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25794" name="Rectangle 2014"/>
            <p:cNvSpPr>
              <a:spLocks noChangeArrowheads="1"/>
            </p:cNvSpPr>
            <p:nvPr/>
          </p:nvSpPr>
          <p:spPr bwMode="auto">
            <a:xfrm>
              <a:off x="816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25795" name="Rectangle 2015"/>
            <p:cNvSpPr>
              <a:spLocks noChangeArrowheads="1"/>
            </p:cNvSpPr>
            <p:nvPr/>
          </p:nvSpPr>
          <p:spPr bwMode="auto">
            <a:xfrm>
              <a:off x="3552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25796" name="Rectangle 2016"/>
            <p:cNvSpPr>
              <a:spLocks noChangeArrowheads="1"/>
            </p:cNvSpPr>
            <p:nvPr/>
          </p:nvSpPr>
          <p:spPr bwMode="auto">
            <a:xfrm>
              <a:off x="4512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25797" name="Oval 1518"/>
            <p:cNvSpPr>
              <a:spLocks noChangeArrowheads="1"/>
            </p:cNvSpPr>
            <p:nvPr/>
          </p:nvSpPr>
          <p:spPr bwMode="auto">
            <a:xfrm>
              <a:off x="3024" y="1440"/>
              <a:ext cx="192" cy="28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500" name="Text Box 5"/>
          <p:cNvSpPr txBox="1">
            <a:spLocks noChangeArrowheads="1"/>
          </p:cNvSpPr>
          <p:nvPr/>
        </p:nvSpPr>
        <p:spPr bwMode="auto">
          <a:xfrm>
            <a:off x="6037497" y="5761489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#4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AA7E733B-E378-438C-8168-0ECBDC6C84E0}" type="slidenum">
              <a:rPr lang="en-US"/>
              <a:pPr>
                <a:defRPr/>
              </a:pPr>
              <a:t>50</a:t>
            </a:fld>
            <a:endParaRPr lang="en-US" dirty="0"/>
          </a:p>
        </p:txBody>
      </p:sp>
      <p:sp>
        <p:nvSpPr>
          <p:cNvPr id="76803" name="Rectangle 100"/>
          <p:cNvSpPr>
            <a:spLocks noChangeArrowheads="1"/>
          </p:cNvSpPr>
          <p:nvPr/>
        </p:nvSpPr>
        <p:spPr bwMode="auto">
          <a:xfrm>
            <a:off x="0" y="-76200"/>
            <a:ext cx="9144000" cy="64087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76804" name="Group 101"/>
          <p:cNvGrpSpPr>
            <a:grpSpLocks/>
          </p:cNvGrpSpPr>
          <p:nvPr/>
        </p:nvGrpSpPr>
        <p:grpSpPr bwMode="auto">
          <a:xfrm>
            <a:off x="228600" y="762000"/>
            <a:ext cx="8721725" cy="4786313"/>
            <a:chOff x="144" y="816"/>
            <a:chExt cx="5494" cy="3015"/>
          </a:xfrm>
        </p:grpSpPr>
        <p:sp>
          <p:nvSpPr>
            <p:cNvPr id="76805" name="Line 2"/>
            <p:cNvSpPr>
              <a:spLocks noChangeShapeType="1"/>
            </p:cNvSpPr>
            <p:nvPr/>
          </p:nvSpPr>
          <p:spPr bwMode="auto">
            <a:xfrm>
              <a:off x="624" y="3312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06" name="Line 3"/>
            <p:cNvSpPr>
              <a:spLocks noChangeShapeType="1"/>
            </p:cNvSpPr>
            <p:nvPr/>
          </p:nvSpPr>
          <p:spPr bwMode="auto">
            <a:xfrm>
              <a:off x="624" y="1296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07" name="Line 4"/>
            <p:cNvSpPr>
              <a:spLocks noChangeShapeType="1"/>
            </p:cNvSpPr>
            <p:nvPr/>
          </p:nvSpPr>
          <p:spPr bwMode="auto">
            <a:xfrm>
              <a:off x="62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08" name="Line 5"/>
            <p:cNvSpPr>
              <a:spLocks noChangeShapeType="1"/>
            </p:cNvSpPr>
            <p:nvPr/>
          </p:nvSpPr>
          <p:spPr bwMode="auto">
            <a:xfrm>
              <a:off x="518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09" name="Line 6"/>
            <p:cNvSpPr>
              <a:spLocks noChangeShapeType="1"/>
            </p:cNvSpPr>
            <p:nvPr/>
          </p:nvSpPr>
          <p:spPr bwMode="auto">
            <a:xfrm>
              <a:off x="3360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10" name="Line 7"/>
            <p:cNvSpPr>
              <a:spLocks noChangeShapeType="1"/>
            </p:cNvSpPr>
            <p:nvPr/>
          </p:nvSpPr>
          <p:spPr bwMode="auto">
            <a:xfrm>
              <a:off x="2448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11" name="Line 8"/>
            <p:cNvSpPr>
              <a:spLocks noChangeShapeType="1"/>
            </p:cNvSpPr>
            <p:nvPr/>
          </p:nvSpPr>
          <p:spPr bwMode="auto">
            <a:xfrm>
              <a:off x="4272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12" name="Line 9"/>
            <p:cNvSpPr>
              <a:spLocks noChangeShapeType="1"/>
            </p:cNvSpPr>
            <p:nvPr/>
          </p:nvSpPr>
          <p:spPr bwMode="auto">
            <a:xfrm>
              <a:off x="1536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6813" name="Group 10"/>
            <p:cNvGrpSpPr>
              <a:grpSpLocks/>
            </p:cNvGrpSpPr>
            <p:nvPr/>
          </p:nvGrpSpPr>
          <p:grpSpPr bwMode="auto">
            <a:xfrm>
              <a:off x="1392" y="2640"/>
              <a:ext cx="144" cy="336"/>
              <a:chOff x="4560" y="3312"/>
              <a:chExt cx="144" cy="336"/>
            </a:xfrm>
          </p:grpSpPr>
          <p:sp>
            <p:nvSpPr>
              <p:cNvPr id="76896" name="Rectangle 11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6897" name="Line 12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98" name="Line 13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99" name="Line 14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900" name="Line 15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901" name="Line 16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902" name="Line 17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6814" name="Group 18"/>
            <p:cNvGrpSpPr>
              <a:grpSpLocks/>
            </p:cNvGrpSpPr>
            <p:nvPr/>
          </p:nvGrpSpPr>
          <p:grpSpPr bwMode="auto">
            <a:xfrm>
              <a:off x="1536" y="2640"/>
              <a:ext cx="144" cy="336"/>
              <a:chOff x="4560" y="3312"/>
              <a:chExt cx="144" cy="336"/>
            </a:xfrm>
          </p:grpSpPr>
          <p:sp>
            <p:nvSpPr>
              <p:cNvPr id="76889" name="Rectangle 19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6890" name="Line 20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91" name="Line 21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92" name="Line 22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93" name="Line 23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94" name="Line 24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95" name="Line 25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6815" name="Text Box 26"/>
            <p:cNvSpPr txBox="1">
              <a:spLocks noChangeArrowheads="1"/>
            </p:cNvSpPr>
            <p:nvPr/>
          </p:nvSpPr>
          <p:spPr bwMode="auto">
            <a:xfrm>
              <a:off x="2736" y="3024"/>
              <a:ext cx="6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</a:t>
              </a:r>
              <a:br>
                <a:rPr lang="en-US" sz="1200" b="1" dirty="0">
                  <a:latin typeface="Arial" charset="0"/>
                </a:rPr>
              </a:br>
              <a:r>
                <a:rPr lang="en-US" sz="1200" b="1" dirty="0">
                  <a:latin typeface="Arial" charset="0"/>
                </a:rPr>
                <a:t>1st Floor</a:t>
              </a:r>
            </a:p>
          </p:txBody>
        </p:sp>
        <p:grpSp>
          <p:nvGrpSpPr>
            <p:cNvPr id="76816" name="Group 27"/>
            <p:cNvGrpSpPr>
              <a:grpSpLocks/>
            </p:cNvGrpSpPr>
            <p:nvPr/>
          </p:nvGrpSpPr>
          <p:grpSpPr bwMode="auto">
            <a:xfrm>
              <a:off x="4128" y="2640"/>
              <a:ext cx="144" cy="336"/>
              <a:chOff x="4560" y="3312"/>
              <a:chExt cx="144" cy="336"/>
            </a:xfrm>
          </p:grpSpPr>
          <p:sp>
            <p:nvSpPr>
              <p:cNvPr id="76882" name="Rectangle 28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6883" name="Line 29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84" name="Line 30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85" name="Line 31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86" name="Line 32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87" name="Line 33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88" name="Line 34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6817" name="Text Box 35"/>
            <p:cNvSpPr txBox="1">
              <a:spLocks noChangeArrowheads="1"/>
            </p:cNvSpPr>
            <p:nvPr/>
          </p:nvSpPr>
          <p:spPr bwMode="auto">
            <a:xfrm>
              <a:off x="3648" y="3024"/>
              <a:ext cx="6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</a:t>
              </a:r>
              <a:br>
                <a:rPr lang="en-US" sz="1200" b="1" dirty="0">
                  <a:latin typeface="Arial" charset="0"/>
                </a:rPr>
              </a:br>
              <a:r>
                <a:rPr lang="en-US" sz="1200" b="1" dirty="0">
                  <a:latin typeface="Arial" charset="0"/>
                </a:rPr>
                <a:t>1st Floor</a:t>
              </a:r>
            </a:p>
          </p:txBody>
        </p:sp>
        <p:grpSp>
          <p:nvGrpSpPr>
            <p:cNvPr id="76818" name="Group 36"/>
            <p:cNvGrpSpPr>
              <a:grpSpLocks/>
            </p:cNvGrpSpPr>
            <p:nvPr/>
          </p:nvGrpSpPr>
          <p:grpSpPr bwMode="auto">
            <a:xfrm>
              <a:off x="4272" y="2640"/>
              <a:ext cx="144" cy="336"/>
              <a:chOff x="4560" y="3312"/>
              <a:chExt cx="144" cy="336"/>
            </a:xfrm>
          </p:grpSpPr>
          <p:sp>
            <p:nvSpPr>
              <p:cNvPr id="76875" name="Rectangle 37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6876" name="Line 38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77" name="Line 39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78" name="Line 40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79" name="Line 41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80" name="Line 42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81" name="Line 43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6819" name="Group 44"/>
            <p:cNvGrpSpPr>
              <a:grpSpLocks/>
            </p:cNvGrpSpPr>
            <p:nvPr/>
          </p:nvGrpSpPr>
          <p:grpSpPr bwMode="auto">
            <a:xfrm>
              <a:off x="3216" y="2640"/>
              <a:ext cx="144" cy="336"/>
              <a:chOff x="4560" y="3312"/>
              <a:chExt cx="144" cy="336"/>
            </a:xfrm>
          </p:grpSpPr>
          <p:sp>
            <p:nvSpPr>
              <p:cNvPr id="76868" name="Rectangle 45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6869" name="Line 46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70" name="Line 47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71" name="Line 48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72" name="Line 49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73" name="Line 50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74" name="Line 51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6820" name="Text Box 52"/>
            <p:cNvSpPr txBox="1">
              <a:spLocks noChangeArrowheads="1"/>
            </p:cNvSpPr>
            <p:nvPr/>
          </p:nvSpPr>
          <p:spPr bwMode="auto">
            <a:xfrm>
              <a:off x="4224" y="3024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sp>
          <p:nvSpPr>
            <p:cNvPr id="76821" name="Text Box 53"/>
            <p:cNvSpPr txBox="1">
              <a:spLocks noChangeArrowheads="1"/>
            </p:cNvSpPr>
            <p:nvPr/>
          </p:nvSpPr>
          <p:spPr bwMode="auto">
            <a:xfrm>
              <a:off x="1056" y="3024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sp>
          <p:nvSpPr>
            <p:cNvPr id="76822" name="Text Box 54"/>
            <p:cNvSpPr txBox="1">
              <a:spLocks noChangeArrowheads="1"/>
            </p:cNvSpPr>
            <p:nvPr/>
          </p:nvSpPr>
          <p:spPr bwMode="auto">
            <a:xfrm>
              <a:off x="1488" y="3024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grpSp>
          <p:nvGrpSpPr>
            <p:cNvPr id="76823" name="Group 55"/>
            <p:cNvGrpSpPr>
              <a:grpSpLocks/>
            </p:cNvGrpSpPr>
            <p:nvPr/>
          </p:nvGrpSpPr>
          <p:grpSpPr bwMode="auto">
            <a:xfrm>
              <a:off x="4224" y="1296"/>
              <a:ext cx="240" cy="155"/>
              <a:chOff x="4368" y="1584"/>
              <a:chExt cx="240" cy="155"/>
            </a:xfrm>
          </p:grpSpPr>
          <p:sp>
            <p:nvSpPr>
              <p:cNvPr id="76863" name="Text Box 56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6864" name="Rectangle 57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6865" name="Group 58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76866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867" name="Line 60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76824" name="Text Box 61"/>
            <p:cNvSpPr txBox="1">
              <a:spLocks noChangeArrowheads="1"/>
            </p:cNvSpPr>
            <p:nvPr/>
          </p:nvSpPr>
          <p:spPr bwMode="auto">
            <a:xfrm>
              <a:off x="1728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76825" name="Text Box 62"/>
            <p:cNvSpPr txBox="1">
              <a:spLocks noChangeArrowheads="1"/>
            </p:cNvSpPr>
            <p:nvPr/>
          </p:nvSpPr>
          <p:spPr bwMode="auto">
            <a:xfrm>
              <a:off x="3936" y="3600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Basement</a:t>
              </a:r>
            </a:p>
          </p:txBody>
        </p:sp>
        <p:sp>
          <p:nvSpPr>
            <p:cNvPr id="76826" name="Rectangle 63"/>
            <p:cNvSpPr>
              <a:spLocks noChangeArrowheads="1"/>
            </p:cNvSpPr>
            <p:nvPr/>
          </p:nvSpPr>
          <p:spPr bwMode="auto">
            <a:xfrm rot="10800000">
              <a:off x="3504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6827" name="Group 64"/>
            <p:cNvGrpSpPr>
              <a:grpSpLocks/>
            </p:cNvGrpSpPr>
            <p:nvPr/>
          </p:nvGrpSpPr>
          <p:grpSpPr bwMode="auto">
            <a:xfrm>
              <a:off x="3312" y="1296"/>
              <a:ext cx="240" cy="155"/>
              <a:chOff x="4368" y="1584"/>
              <a:chExt cx="240" cy="155"/>
            </a:xfrm>
          </p:grpSpPr>
          <p:sp>
            <p:nvSpPr>
              <p:cNvPr id="76858" name="Text Box 65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6859" name="Rectangle 66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6860" name="Group 67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76861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862" name="Line 69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6828" name="Group 70"/>
            <p:cNvGrpSpPr>
              <a:grpSpLocks/>
            </p:cNvGrpSpPr>
            <p:nvPr/>
          </p:nvGrpSpPr>
          <p:grpSpPr bwMode="auto">
            <a:xfrm>
              <a:off x="2400" y="1296"/>
              <a:ext cx="240" cy="155"/>
              <a:chOff x="4368" y="1584"/>
              <a:chExt cx="240" cy="155"/>
            </a:xfrm>
          </p:grpSpPr>
          <p:sp>
            <p:nvSpPr>
              <p:cNvPr id="76853" name="Text Box 71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6854" name="Rectangle 72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6855" name="Group 73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76856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857" name="Line 75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6829" name="Group 76"/>
            <p:cNvGrpSpPr>
              <a:grpSpLocks/>
            </p:cNvGrpSpPr>
            <p:nvPr/>
          </p:nvGrpSpPr>
          <p:grpSpPr bwMode="auto">
            <a:xfrm>
              <a:off x="1488" y="1296"/>
              <a:ext cx="240" cy="155"/>
              <a:chOff x="4368" y="1584"/>
              <a:chExt cx="240" cy="155"/>
            </a:xfrm>
          </p:grpSpPr>
          <p:sp>
            <p:nvSpPr>
              <p:cNvPr id="76848" name="Text Box 77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6849" name="Rectangle 78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6850" name="Group 79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76851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852" name="Line 81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6830" name="Group 82"/>
            <p:cNvGrpSpPr>
              <a:grpSpLocks/>
            </p:cNvGrpSpPr>
            <p:nvPr/>
          </p:nvGrpSpPr>
          <p:grpSpPr bwMode="auto">
            <a:xfrm>
              <a:off x="576" y="1296"/>
              <a:ext cx="240" cy="155"/>
              <a:chOff x="4368" y="1584"/>
              <a:chExt cx="240" cy="155"/>
            </a:xfrm>
          </p:grpSpPr>
          <p:sp>
            <p:nvSpPr>
              <p:cNvPr id="76843" name="Text Box 83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6844" name="Rectangle 84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6845" name="Group 85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76846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847" name="Line 87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76831" name="Rectangle 88"/>
            <p:cNvSpPr>
              <a:spLocks noChangeArrowheads="1"/>
            </p:cNvSpPr>
            <p:nvPr/>
          </p:nvSpPr>
          <p:spPr bwMode="auto">
            <a:xfrm rot="10800000">
              <a:off x="4416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32" name="Rectangle 89"/>
            <p:cNvSpPr>
              <a:spLocks noChangeArrowheads="1"/>
            </p:cNvSpPr>
            <p:nvPr/>
          </p:nvSpPr>
          <p:spPr bwMode="auto">
            <a:xfrm rot="10800000">
              <a:off x="2592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33" name="Rectangle 90"/>
            <p:cNvSpPr>
              <a:spLocks noChangeArrowheads="1"/>
            </p:cNvSpPr>
            <p:nvPr/>
          </p:nvSpPr>
          <p:spPr bwMode="auto">
            <a:xfrm rot="10800000">
              <a:off x="1680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34" name="Rectangle 91"/>
            <p:cNvSpPr>
              <a:spLocks noChangeArrowheads="1"/>
            </p:cNvSpPr>
            <p:nvPr/>
          </p:nvSpPr>
          <p:spPr bwMode="auto">
            <a:xfrm rot="10800000">
              <a:off x="768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35" name="Text Box 92"/>
            <p:cNvSpPr txBox="1">
              <a:spLocks noChangeArrowheads="1"/>
            </p:cNvSpPr>
            <p:nvPr/>
          </p:nvSpPr>
          <p:spPr bwMode="auto">
            <a:xfrm>
              <a:off x="816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76836" name="Text Box 93"/>
            <p:cNvSpPr txBox="1">
              <a:spLocks noChangeArrowheads="1"/>
            </p:cNvSpPr>
            <p:nvPr/>
          </p:nvSpPr>
          <p:spPr bwMode="auto">
            <a:xfrm>
              <a:off x="2640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76837" name="Text Box 94"/>
            <p:cNvSpPr txBox="1">
              <a:spLocks noChangeArrowheads="1"/>
            </p:cNvSpPr>
            <p:nvPr/>
          </p:nvSpPr>
          <p:spPr bwMode="auto">
            <a:xfrm>
              <a:off x="3552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76838" name="Text Box 95"/>
            <p:cNvSpPr txBox="1">
              <a:spLocks noChangeArrowheads="1"/>
            </p:cNvSpPr>
            <p:nvPr/>
          </p:nvSpPr>
          <p:spPr bwMode="auto">
            <a:xfrm>
              <a:off x="4464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76839" name="Text Box 96"/>
            <p:cNvSpPr txBox="1">
              <a:spLocks noChangeArrowheads="1"/>
            </p:cNvSpPr>
            <p:nvPr/>
          </p:nvSpPr>
          <p:spPr bwMode="auto">
            <a:xfrm>
              <a:off x="5184" y="216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76840" name="Text Box 97"/>
            <p:cNvSpPr txBox="1">
              <a:spLocks noChangeArrowheads="1"/>
            </p:cNvSpPr>
            <p:nvPr/>
          </p:nvSpPr>
          <p:spPr bwMode="auto">
            <a:xfrm>
              <a:off x="2688" y="81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76841" name="Text Box 98"/>
            <p:cNvSpPr txBox="1">
              <a:spLocks noChangeArrowheads="1"/>
            </p:cNvSpPr>
            <p:nvPr/>
          </p:nvSpPr>
          <p:spPr bwMode="auto">
            <a:xfrm>
              <a:off x="144" y="2160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76842" name="Text Box 99"/>
            <p:cNvSpPr txBox="1">
              <a:spLocks noChangeArrowheads="1"/>
            </p:cNvSpPr>
            <p:nvPr/>
          </p:nvSpPr>
          <p:spPr bwMode="auto">
            <a:xfrm>
              <a:off x="2688" y="355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8BAA512-1290-4333-B122-BC3210B2FE58}" type="slidenum">
              <a:rPr lang="en-US"/>
              <a:pPr>
                <a:defRPr/>
              </a:pPr>
              <a:t>51</a:t>
            </a:fld>
            <a:endParaRPr lang="en-US" dirty="0"/>
          </a:p>
        </p:txBody>
      </p:sp>
      <p:sp>
        <p:nvSpPr>
          <p:cNvPr id="77827" name="Rectangle 26"/>
          <p:cNvSpPr>
            <a:spLocks noChangeArrowheads="1"/>
          </p:cNvSpPr>
          <p:nvPr/>
        </p:nvSpPr>
        <p:spPr bwMode="auto">
          <a:xfrm>
            <a:off x="0" y="-76200"/>
            <a:ext cx="9144000" cy="64087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77828" name="Group 27"/>
          <p:cNvGrpSpPr>
            <a:grpSpLocks/>
          </p:cNvGrpSpPr>
          <p:nvPr/>
        </p:nvGrpSpPr>
        <p:grpSpPr bwMode="auto">
          <a:xfrm>
            <a:off x="228600" y="762000"/>
            <a:ext cx="8721725" cy="4786313"/>
            <a:chOff x="144" y="816"/>
            <a:chExt cx="5494" cy="3015"/>
          </a:xfrm>
        </p:grpSpPr>
        <p:sp>
          <p:nvSpPr>
            <p:cNvPr id="77829" name="Line 2"/>
            <p:cNvSpPr>
              <a:spLocks noChangeShapeType="1"/>
            </p:cNvSpPr>
            <p:nvPr/>
          </p:nvSpPr>
          <p:spPr bwMode="auto">
            <a:xfrm>
              <a:off x="624" y="3312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830" name="Line 3"/>
            <p:cNvSpPr>
              <a:spLocks noChangeShapeType="1"/>
            </p:cNvSpPr>
            <p:nvPr/>
          </p:nvSpPr>
          <p:spPr bwMode="auto">
            <a:xfrm>
              <a:off x="624" y="1296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831" name="Line 4"/>
            <p:cNvSpPr>
              <a:spLocks noChangeShapeType="1"/>
            </p:cNvSpPr>
            <p:nvPr/>
          </p:nvSpPr>
          <p:spPr bwMode="auto">
            <a:xfrm>
              <a:off x="62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832" name="Line 5"/>
            <p:cNvSpPr>
              <a:spLocks noChangeShapeType="1"/>
            </p:cNvSpPr>
            <p:nvPr/>
          </p:nvSpPr>
          <p:spPr bwMode="auto">
            <a:xfrm>
              <a:off x="518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833" name="Line 6"/>
            <p:cNvSpPr>
              <a:spLocks noChangeShapeType="1"/>
            </p:cNvSpPr>
            <p:nvPr/>
          </p:nvSpPr>
          <p:spPr bwMode="auto">
            <a:xfrm>
              <a:off x="3360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834" name="Line 7"/>
            <p:cNvSpPr>
              <a:spLocks noChangeShapeType="1"/>
            </p:cNvSpPr>
            <p:nvPr/>
          </p:nvSpPr>
          <p:spPr bwMode="auto">
            <a:xfrm>
              <a:off x="2448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835" name="Line 8"/>
            <p:cNvSpPr>
              <a:spLocks noChangeShapeType="1"/>
            </p:cNvSpPr>
            <p:nvPr/>
          </p:nvSpPr>
          <p:spPr bwMode="auto">
            <a:xfrm>
              <a:off x="4272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836" name="Line 9"/>
            <p:cNvSpPr>
              <a:spLocks noChangeShapeType="1"/>
            </p:cNvSpPr>
            <p:nvPr/>
          </p:nvSpPr>
          <p:spPr bwMode="auto">
            <a:xfrm>
              <a:off x="1536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837" name="Text Box 10"/>
            <p:cNvSpPr txBox="1">
              <a:spLocks noChangeArrowheads="1"/>
            </p:cNvSpPr>
            <p:nvPr/>
          </p:nvSpPr>
          <p:spPr bwMode="auto">
            <a:xfrm>
              <a:off x="3936" y="3600"/>
              <a:ext cx="11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Attic</a:t>
              </a:r>
            </a:p>
          </p:txBody>
        </p:sp>
        <p:sp>
          <p:nvSpPr>
            <p:cNvPr id="77838" name="Rectangle 11"/>
            <p:cNvSpPr>
              <a:spLocks noChangeArrowheads="1"/>
            </p:cNvSpPr>
            <p:nvPr/>
          </p:nvSpPr>
          <p:spPr bwMode="auto">
            <a:xfrm>
              <a:off x="2016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7839" name="Text Box 12"/>
            <p:cNvSpPr txBox="1">
              <a:spLocks noChangeArrowheads="1"/>
            </p:cNvSpPr>
            <p:nvPr/>
          </p:nvSpPr>
          <p:spPr bwMode="auto">
            <a:xfrm>
              <a:off x="1728" y="1920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7840" name="Rectangle 13"/>
            <p:cNvSpPr>
              <a:spLocks noChangeArrowheads="1"/>
            </p:cNvSpPr>
            <p:nvPr/>
          </p:nvSpPr>
          <p:spPr bwMode="auto">
            <a:xfrm>
              <a:off x="2832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7841" name="Text Box 14"/>
            <p:cNvSpPr txBox="1">
              <a:spLocks noChangeArrowheads="1"/>
            </p:cNvSpPr>
            <p:nvPr/>
          </p:nvSpPr>
          <p:spPr bwMode="auto">
            <a:xfrm>
              <a:off x="2544" y="1920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7842" name="Rectangle 15"/>
            <p:cNvSpPr>
              <a:spLocks noChangeArrowheads="1"/>
            </p:cNvSpPr>
            <p:nvPr/>
          </p:nvSpPr>
          <p:spPr bwMode="auto">
            <a:xfrm>
              <a:off x="3744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7843" name="Text Box 16"/>
            <p:cNvSpPr txBox="1">
              <a:spLocks noChangeArrowheads="1"/>
            </p:cNvSpPr>
            <p:nvPr/>
          </p:nvSpPr>
          <p:spPr bwMode="auto">
            <a:xfrm>
              <a:off x="3504" y="1920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7844" name="Rectangle 17"/>
            <p:cNvSpPr>
              <a:spLocks noChangeArrowheads="1"/>
            </p:cNvSpPr>
            <p:nvPr/>
          </p:nvSpPr>
          <p:spPr bwMode="auto">
            <a:xfrm>
              <a:off x="4752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7845" name="Text Box 18"/>
            <p:cNvSpPr txBox="1">
              <a:spLocks noChangeArrowheads="1"/>
            </p:cNvSpPr>
            <p:nvPr/>
          </p:nvSpPr>
          <p:spPr bwMode="auto">
            <a:xfrm>
              <a:off x="4464" y="1920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7846" name="Rectangle 19"/>
            <p:cNvSpPr>
              <a:spLocks noChangeArrowheads="1"/>
            </p:cNvSpPr>
            <p:nvPr/>
          </p:nvSpPr>
          <p:spPr bwMode="auto">
            <a:xfrm>
              <a:off x="1002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7847" name="Text Box 20"/>
            <p:cNvSpPr txBox="1">
              <a:spLocks noChangeArrowheads="1"/>
            </p:cNvSpPr>
            <p:nvPr/>
          </p:nvSpPr>
          <p:spPr bwMode="auto">
            <a:xfrm>
              <a:off x="672" y="1920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7848" name="Text Box 21"/>
            <p:cNvSpPr txBox="1">
              <a:spLocks noChangeArrowheads="1"/>
            </p:cNvSpPr>
            <p:nvPr/>
          </p:nvSpPr>
          <p:spPr bwMode="auto">
            <a:xfrm>
              <a:off x="5184" y="216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77849" name="Text Box 22"/>
            <p:cNvSpPr txBox="1">
              <a:spLocks noChangeArrowheads="1"/>
            </p:cNvSpPr>
            <p:nvPr/>
          </p:nvSpPr>
          <p:spPr bwMode="auto">
            <a:xfrm>
              <a:off x="2688" y="81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77850" name="Text Box 23"/>
            <p:cNvSpPr txBox="1">
              <a:spLocks noChangeArrowheads="1"/>
            </p:cNvSpPr>
            <p:nvPr/>
          </p:nvSpPr>
          <p:spPr bwMode="auto">
            <a:xfrm>
              <a:off x="144" y="2208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77851" name="Text Box 24"/>
            <p:cNvSpPr txBox="1">
              <a:spLocks noChangeArrowheads="1"/>
            </p:cNvSpPr>
            <p:nvPr/>
          </p:nvSpPr>
          <p:spPr bwMode="auto">
            <a:xfrm>
              <a:off x="2736" y="355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77852" name="Oval 25"/>
            <p:cNvSpPr>
              <a:spLocks noChangeArrowheads="1"/>
            </p:cNvSpPr>
            <p:nvPr/>
          </p:nvSpPr>
          <p:spPr bwMode="auto">
            <a:xfrm>
              <a:off x="3168" y="2016"/>
              <a:ext cx="192" cy="14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1E597585-F06C-4B34-B444-90103A53C093}" type="slidenum">
              <a:rPr lang="en-US"/>
              <a:pPr>
                <a:defRPr/>
              </a:pPr>
              <a:t>52</a:t>
            </a:fld>
            <a:endParaRPr lang="en-US" dirty="0"/>
          </a:p>
        </p:txBody>
      </p:sp>
      <p:sp>
        <p:nvSpPr>
          <p:cNvPr id="788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522288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FRAME TOWNHOUSES-- </a:t>
            </a:r>
            <a:br>
              <a:rPr lang="en-US" sz="4400" dirty="0" smtClean="0"/>
            </a:br>
            <a:r>
              <a:rPr lang="en-US" sz="4400" dirty="0" smtClean="0"/>
              <a:t>3rd ITERATION (cont'd)</a:t>
            </a:r>
          </a:p>
        </p:txBody>
      </p:sp>
      <p:graphicFrame>
        <p:nvGraphicFramePr>
          <p:cNvPr id="26626" name="Object 7" descr="This is a picture of the burn time clock showing 14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3275030881"/>
              </p:ext>
            </p:extLst>
          </p:nvPr>
        </p:nvGraphicFramePr>
        <p:xfrm>
          <a:off x="1371600" y="3608388"/>
          <a:ext cx="6400800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7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608388"/>
                        <a:ext cx="6400800" cy="114935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9" name="Text Box 4"/>
          <p:cNvSpPr txBox="1">
            <a:spLocks noChangeArrowheads="1"/>
          </p:cNvSpPr>
          <p:nvPr/>
        </p:nvSpPr>
        <p:spPr bwMode="auto">
          <a:xfrm>
            <a:off x="5921375" y="307975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B31F9195-E223-491B-8F08-D88F534CB7CC}" type="slidenum">
              <a:rPr lang="en-US"/>
              <a:pPr>
                <a:defRPr/>
              </a:pPr>
              <a:t>53</a:t>
            </a:fld>
            <a:endParaRPr lang="en-US" dirty="0"/>
          </a:p>
        </p:txBody>
      </p:sp>
      <p:pic>
        <p:nvPicPr>
          <p:cNvPr id="27652" name="Picture 2" descr="This is a picture of the front of the same townhouses on fire for 14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07488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 Box 3"/>
          <p:cNvSpPr txBox="1">
            <a:spLocks noChangeArrowheads="1"/>
          </p:cNvSpPr>
          <p:nvPr/>
        </p:nvSpPr>
        <p:spPr bwMode="auto">
          <a:xfrm>
            <a:off x="4495800" y="44958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graphicFrame>
        <p:nvGraphicFramePr>
          <p:cNvPr id="27650" name="Object 1024" descr="This is a picture of the burn time clock showing 14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6174878"/>
              </p:ext>
            </p:extLst>
          </p:nvPr>
        </p:nvGraphicFramePr>
        <p:xfrm>
          <a:off x="1371600" y="5791200"/>
          <a:ext cx="5818188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1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791200"/>
                        <a:ext cx="5818188" cy="105568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4" name="Text Box 5"/>
          <p:cNvSpPr txBox="1">
            <a:spLocks noChangeArrowheads="1"/>
          </p:cNvSpPr>
          <p:nvPr/>
        </p:nvSpPr>
        <p:spPr bwMode="auto">
          <a:xfrm>
            <a:off x="6073775" y="5794141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#5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D73C4522-D22F-49B6-B7DD-1C636FDD0418}" type="slidenum">
              <a:rPr lang="en-US"/>
              <a:pPr>
                <a:defRPr/>
              </a:pPr>
              <a:t>54</a:t>
            </a:fld>
            <a:endParaRPr lang="en-US" dirty="0"/>
          </a:p>
        </p:txBody>
      </p:sp>
      <p:pic>
        <p:nvPicPr>
          <p:cNvPr id="28676" name="Picture 2" descr="This is a picture of the side of the same townhouses on fire for 14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07488" cy="572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Text Box 3"/>
          <p:cNvSpPr txBox="1">
            <a:spLocks noChangeArrowheads="1"/>
          </p:cNvSpPr>
          <p:nvPr/>
        </p:nvSpPr>
        <p:spPr bwMode="auto">
          <a:xfrm>
            <a:off x="2286000" y="41148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sp>
        <p:nvSpPr>
          <p:cNvPr id="28678" name="Text Box 4"/>
          <p:cNvSpPr txBox="1">
            <a:spLocks noChangeArrowheads="1"/>
          </p:cNvSpPr>
          <p:nvPr/>
        </p:nvSpPr>
        <p:spPr bwMode="auto">
          <a:xfrm>
            <a:off x="8264525" y="3482975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graphicFrame>
        <p:nvGraphicFramePr>
          <p:cNvPr id="28674" name="Object 0" descr="This is a picture of the burn time clock showing 14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5550492"/>
              </p:ext>
            </p:extLst>
          </p:nvPr>
        </p:nvGraphicFramePr>
        <p:xfrm>
          <a:off x="1609725" y="5726113"/>
          <a:ext cx="5818188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5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9725" y="5726113"/>
                        <a:ext cx="5818188" cy="105568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073775" y="5794141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#5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97A4E66C-FACF-4103-9E23-BB76CED93BD0}" type="slidenum">
              <a:rPr lang="en-US"/>
              <a:pPr>
                <a:defRPr/>
              </a:pPr>
              <a:t>55</a:t>
            </a:fld>
            <a:endParaRPr lang="en-US" dirty="0"/>
          </a:p>
        </p:txBody>
      </p:sp>
      <p:pic>
        <p:nvPicPr>
          <p:cNvPr id="29700" name="Picture 2" descr="This is a picture of the back of the same townhouses on fire for 14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07488" cy="572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 Box 3"/>
          <p:cNvSpPr txBox="1">
            <a:spLocks noChangeArrowheads="1"/>
          </p:cNvSpPr>
          <p:nvPr/>
        </p:nvSpPr>
        <p:spPr bwMode="auto">
          <a:xfrm>
            <a:off x="2971800" y="39624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sp>
        <p:nvSpPr>
          <p:cNvPr id="29702" name="Text Box 4"/>
          <p:cNvSpPr txBox="1">
            <a:spLocks noChangeArrowheads="1"/>
          </p:cNvSpPr>
          <p:nvPr/>
        </p:nvSpPr>
        <p:spPr bwMode="auto">
          <a:xfrm>
            <a:off x="8077200" y="37338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29698" name="Object 1024" descr="This is a picture of the burn time clock showing 14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6327442"/>
              </p:ext>
            </p:extLst>
          </p:nvPr>
        </p:nvGraphicFramePr>
        <p:xfrm>
          <a:off x="1371600" y="5726113"/>
          <a:ext cx="5818188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9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726113"/>
                        <a:ext cx="5818188" cy="105568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073775" y="5794141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#5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0EDFA3F-4EE4-4CD2-BF5A-2C17466A316F}" type="slidenum">
              <a:rPr lang="en-US"/>
              <a:pPr>
                <a:defRPr/>
              </a:pPr>
              <a:t>11</a:t>
            </a:fld>
            <a:endParaRPr lang="en-US" dirty="0"/>
          </a:p>
        </p:txBody>
      </p:sp>
      <p:pic>
        <p:nvPicPr>
          <p:cNvPr id="61443" name="Picture 4" descr="This is a picture of the other side of the same townhous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32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Text Box 7"/>
          <p:cNvSpPr txBox="1">
            <a:spLocks noGrp="1" noChangeArrowheads="1"/>
          </p:cNvSpPr>
          <p:nvPr>
            <p:ph type="body" idx="1"/>
          </p:nvPr>
        </p:nvSpPr>
        <p:spPr>
          <a:xfrm>
            <a:off x="3603625" y="5119688"/>
            <a:ext cx="806450" cy="336550"/>
          </a:xfr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en-US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Side D</a:t>
            </a:r>
          </a:p>
        </p:txBody>
      </p:sp>
      <p:sp>
        <p:nvSpPr>
          <p:cNvPr id="61445" name="Line 8"/>
          <p:cNvSpPr>
            <a:spLocks noChangeShapeType="1"/>
          </p:cNvSpPr>
          <p:nvPr/>
        </p:nvSpPr>
        <p:spPr bwMode="auto">
          <a:xfrm flipV="1">
            <a:off x="4038600" y="4343400"/>
            <a:ext cx="0" cy="8382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SIDE 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9506D4FE-E9F5-4C47-A57A-203EDD9C6E16}" type="slidenum">
              <a:rPr lang="en-US"/>
              <a:pPr>
                <a:defRPr/>
              </a:pPr>
              <a:t>56</a:t>
            </a:fld>
            <a:endParaRPr lang="en-US" dirty="0"/>
          </a:p>
        </p:txBody>
      </p:sp>
      <p:pic>
        <p:nvPicPr>
          <p:cNvPr id="30724" name="Picture 2" descr="This is a picture of the other side of the same townhouses on fire for 14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2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 Box 3"/>
          <p:cNvSpPr txBox="1">
            <a:spLocks noChangeArrowheads="1"/>
          </p:cNvSpPr>
          <p:nvPr/>
        </p:nvSpPr>
        <p:spPr bwMode="auto">
          <a:xfrm>
            <a:off x="4114800" y="41910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graphicFrame>
        <p:nvGraphicFramePr>
          <p:cNvPr id="30722" name="Object 0" descr="This is a picture of the burn time clock showing 14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809753"/>
              </p:ext>
            </p:extLst>
          </p:nvPr>
        </p:nvGraphicFramePr>
        <p:xfrm>
          <a:off x="1457325" y="5726113"/>
          <a:ext cx="5818188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3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7325" y="5726113"/>
                        <a:ext cx="5818188" cy="105568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073775" y="5794141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#5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A5AF665B-9CD8-414D-9338-A25BE4FFF9C1}" type="slidenum">
              <a:rPr lang="en-US"/>
              <a:pPr>
                <a:defRPr/>
              </a:pPr>
              <a:t>57</a:t>
            </a:fld>
            <a:endParaRPr lang="en-US" dirty="0"/>
          </a:p>
        </p:txBody>
      </p:sp>
      <p:sp>
        <p:nvSpPr>
          <p:cNvPr id="78851" name="Rectangle 424"/>
          <p:cNvSpPr>
            <a:spLocks noChangeArrowheads="1"/>
          </p:cNvSpPr>
          <p:nvPr/>
        </p:nvSpPr>
        <p:spPr bwMode="auto">
          <a:xfrm>
            <a:off x="0" y="-76200"/>
            <a:ext cx="9144000" cy="64087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78852" name="Group 428"/>
          <p:cNvGrpSpPr>
            <a:grpSpLocks/>
          </p:cNvGrpSpPr>
          <p:nvPr/>
        </p:nvGrpSpPr>
        <p:grpSpPr bwMode="auto">
          <a:xfrm>
            <a:off x="457200" y="228600"/>
            <a:ext cx="8294688" cy="5486400"/>
            <a:chOff x="288" y="48"/>
            <a:chExt cx="5040" cy="3456"/>
          </a:xfrm>
        </p:grpSpPr>
        <p:sp>
          <p:nvSpPr>
            <p:cNvPr id="78853" name="Text Box 429"/>
            <p:cNvSpPr txBox="1">
              <a:spLocks noChangeArrowheads="1"/>
            </p:cNvSpPr>
            <p:nvPr/>
          </p:nvSpPr>
          <p:spPr bwMode="auto">
            <a:xfrm>
              <a:off x="5040" y="48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</a:t>
              </a:r>
            </a:p>
          </p:txBody>
        </p:sp>
        <p:sp>
          <p:nvSpPr>
            <p:cNvPr id="78854" name="Line 430"/>
            <p:cNvSpPr>
              <a:spLocks noChangeShapeType="1"/>
            </p:cNvSpPr>
            <p:nvPr/>
          </p:nvSpPr>
          <p:spPr bwMode="auto">
            <a:xfrm>
              <a:off x="661" y="2824"/>
              <a:ext cx="44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55" name="Line 431"/>
            <p:cNvSpPr>
              <a:spLocks noChangeShapeType="1"/>
            </p:cNvSpPr>
            <p:nvPr/>
          </p:nvSpPr>
          <p:spPr bwMode="auto">
            <a:xfrm>
              <a:off x="661" y="999"/>
              <a:ext cx="8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56" name="Line 432"/>
            <p:cNvSpPr>
              <a:spLocks noChangeShapeType="1"/>
            </p:cNvSpPr>
            <p:nvPr/>
          </p:nvSpPr>
          <p:spPr bwMode="auto">
            <a:xfrm>
              <a:off x="661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57" name="Line 433"/>
            <p:cNvSpPr>
              <a:spLocks noChangeShapeType="1"/>
            </p:cNvSpPr>
            <p:nvPr/>
          </p:nvSpPr>
          <p:spPr bwMode="auto">
            <a:xfrm>
              <a:off x="5095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58" name="Line 434"/>
            <p:cNvSpPr>
              <a:spLocks noChangeShapeType="1"/>
            </p:cNvSpPr>
            <p:nvPr/>
          </p:nvSpPr>
          <p:spPr bwMode="auto">
            <a:xfrm>
              <a:off x="3321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59" name="Line 435"/>
            <p:cNvSpPr>
              <a:spLocks noChangeShapeType="1"/>
            </p:cNvSpPr>
            <p:nvPr/>
          </p:nvSpPr>
          <p:spPr bwMode="auto">
            <a:xfrm>
              <a:off x="2435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60" name="Line 436"/>
            <p:cNvSpPr>
              <a:spLocks noChangeShapeType="1"/>
            </p:cNvSpPr>
            <p:nvPr/>
          </p:nvSpPr>
          <p:spPr bwMode="auto">
            <a:xfrm>
              <a:off x="4208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61" name="Line 437"/>
            <p:cNvSpPr>
              <a:spLocks noChangeShapeType="1"/>
            </p:cNvSpPr>
            <p:nvPr/>
          </p:nvSpPr>
          <p:spPr bwMode="auto">
            <a:xfrm>
              <a:off x="1548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62" name="Line 438"/>
            <p:cNvSpPr>
              <a:spLocks noChangeShapeType="1"/>
            </p:cNvSpPr>
            <p:nvPr/>
          </p:nvSpPr>
          <p:spPr bwMode="auto">
            <a:xfrm>
              <a:off x="661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63" name="Line 439"/>
            <p:cNvSpPr>
              <a:spLocks noChangeShapeType="1"/>
            </p:cNvSpPr>
            <p:nvPr/>
          </p:nvSpPr>
          <p:spPr bwMode="auto">
            <a:xfrm>
              <a:off x="201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64" name="Line 440"/>
            <p:cNvSpPr>
              <a:spLocks noChangeShapeType="1"/>
            </p:cNvSpPr>
            <p:nvPr/>
          </p:nvSpPr>
          <p:spPr bwMode="auto">
            <a:xfrm>
              <a:off x="243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65" name="Line 441"/>
            <p:cNvSpPr>
              <a:spLocks noChangeShapeType="1"/>
            </p:cNvSpPr>
            <p:nvPr/>
          </p:nvSpPr>
          <p:spPr bwMode="auto">
            <a:xfrm>
              <a:off x="3321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66" name="Line 442"/>
            <p:cNvSpPr>
              <a:spLocks noChangeShapeType="1"/>
            </p:cNvSpPr>
            <p:nvPr/>
          </p:nvSpPr>
          <p:spPr bwMode="auto">
            <a:xfrm>
              <a:off x="467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67" name="Line 443"/>
            <p:cNvSpPr>
              <a:spLocks noChangeShapeType="1"/>
            </p:cNvSpPr>
            <p:nvPr/>
          </p:nvSpPr>
          <p:spPr bwMode="auto">
            <a:xfrm flipH="1">
              <a:off x="1408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68" name="Line 444"/>
            <p:cNvSpPr>
              <a:spLocks noChangeShapeType="1"/>
            </p:cNvSpPr>
            <p:nvPr/>
          </p:nvSpPr>
          <p:spPr bwMode="auto">
            <a:xfrm>
              <a:off x="1548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69" name="Line 445"/>
            <p:cNvSpPr>
              <a:spLocks noChangeShapeType="1"/>
            </p:cNvSpPr>
            <p:nvPr/>
          </p:nvSpPr>
          <p:spPr bwMode="auto">
            <a:xfrm>
              <a:off x="1221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70" name="Line 446"/>
            <p:cNvSpPr>
              <a:spLocks noChangeShapeType="1"/>
            </p:cNvSpPr>
            <p:nvPr/>
          </p:nvSpPr>
          <p:spPr bwMode="auto">
            <a:xfrm>
              <a:off x="229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71" name="Line 447"/>
            <p:cNvSpPr>
              <a:spLocks noChangeShapeType="1"/>
            </p:cNvSpPr>
            <p:nvPr/>
          </p:nvSpPr>
          <p:spPr bwMode="auto">
            <a:xfrm>
              <a:off x="243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72" name="Line 448"/>
            <p:cNvSpPr>
              <a:spLocks noChangeShapeType="1"/>
            </p:cNvSpPr>
            <p:nvPr/>
          </p:nvSpPr>
          <p:spPr bwMode="auto">
            <a:xfrm>
              <a:off x="2995" y="1651"/>
              <a:ext cx="3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73" name="Line 449"/>
            <p:cNvSpPr>
              <a:spLocks noChangeShapeType="1"/>
            </p:cNvSpPr>
            <p:nvPr/>
          </p:nvSpPr>
          <p:spPr bwMode="auto">
            <a:xfrm>
              <a:off x="3321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74" name="Line 450"/>
            <p:cNvSpPr>
              <a:spLocks noChangeShapeType="1"/>
            </p:cNvSpPr>
            <p:nvPr/>
          </p:nvSpPr>
          <p:spPr bwMode="auto">
            <a:xfrm>
              <a:off x="4068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75" name="Line 451"/>
            <p:cNvSpPr>
              <a:spLocks noChangeShapeType="1"/>
            </p:cNvSpPr>
            <p:nvPr/>
          </p:nvSpPr>
          <p:spPr bwMode="auto">
            <a:xfrm>
              <a:off x="4208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76" name="Line 452"/>
            <p:cNvSpPr>
              <a:spLocks noChangeShapeType="1"/>
            </p:cNvSpPr>
            <p:nvPr/>
          </p:nvSpPr>
          <p:spPr bwMode="auto">
            <a:xfrm>
              <a:off x="495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8877" name="Group 453"/>
            <p:cNvGrpSpPr>
              <a:grpSpLocks/>
            </p:cNvGrpSpPr>
            <p:nvPr/>
          </p:nvGrpSpPr>
          <p:grpSpPr bwMode="auto">
            <a:xfrm>
              <a:off x="1408" y="2215"/>
              <a:ext cx="140" cy="305"/>
              <a:chOff x="4560" y="3312"/>
              <a:chExt cx="144" cy="336"/>
            </a:xfrm>
          </p:grpSpPr>
          <p:sp>
            <p:nvSpPr>
              <p:cNvPr id="79268" name="Rectangle 454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9269" name="Line 455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70" name="Line 456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71" name="Line 457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72" name="Line 458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73" name="Line 459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74" name="Line 460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878" name="Group 461"/>
            <p:cNvGrpSpPr>
              <a:grpSpLocks/>
            </p:cNvGrpSpPr>
            <p:nvPr/>
          </p:nvGrpSpPr>
          <p:grpSpPr bwMode="auto">
            <a:xfrm>
              <a:off x="1548" y="2215"/>
              <a:ext cx="140" cy="305"/>
              <a:chOff x="4560" y="3312"/>
              <a:chExt cx="144" cy="336"/>
            </a:xfrm>
          </p:grpSpPr>
          <p:sp>
            <p:nvSpPr>
              <p:cNvPr id="79261" name="Rectangle 462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9262" name="Line 463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63" name="Line 464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64" name="Line 465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65" name="Line 466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66" name="Line 467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67" name="Line 468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8879" name="Text Box 469"/>
            <p:cNvSpPr txBox="1">
              <a:spLocks noChangeArrowheads="1"/>
            </p:cNvSpPr>
            <p:nvPr/>
          </p:nvSpPr>
          <p:spPr bwMode="auto">
            <a:xfrm>
              <a:off x="2948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grpSp>
          <p:nvGrpSpPr>
            <p:cNvPr id="78880" name="Group 470"/>
            <p:cNvGrpSpPr>
              <a:grpSpLocks/>
            </p:cNvGrpSpPr>
            <p:nvPr/>
          </p:nvGrpSpPr>
          <p:grpSpPr bwMode="auto">
            <a:xfrm>
              <a:off x="4068" y="2215"/>
              <a:ext cx="140" cy="305"/>
              <a:chOff x="4560" y="3312"/>
              <a:chExt cx="144" cy="336"/>
            </a:xfrm>
          </p:grpSpPr>
          <p:sp>
            <p:nvSpPr>
              <p:cNvPr id="79254" name="Rectangle 471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9255" name="Line 472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56" name="Line 473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57" name="Line 474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58" name="Line 475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59" name="Line 476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60" name="Line 477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8881" name="Text Box 478"/>
            <p:cNvSpPr txBox="1">
              <a:spLocks noChangeArrowheads="1"/>
            </p:cNvSpPr>
            <p:nvPr/>
          </p:nvSpPr>
          <p:spPr bwMode="auto">
            <a:xfrm>
              <a:off x="3835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grpSp>
          <p:nvGrpSpPr>
            <p:cNvPr id="78882" name="Group 479"/>
            <p:cNvGrpSpPr>
              <a:grpSpLocks/>
            </p:cNvGrpSpPr>
            <p:nvPr/>
          </p:nvGrpSpPr>
          <p:grpSpPr bwMode="auto">
            <a:xfrm>
              <a:off x="4208" y="2215"/>
              <a:ext cx="140" cy="305"/>
              <a:chOff x="4560" y="3312"/>
              <a:chExt cx="144" cy="336"/>
            </a:xfrm>
          </p:grpSpPr>
          <p:sp>
            <p:nvSpPr>
              <p:cNvPr id="79247" name="Rectangle 480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9248" name="Line 481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49" name="Line 482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50" name="Line 483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51" name="Line 484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52" name="Line 485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53" name="Line 486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883" name="Group 487"/>
            <p:cNvGrpSpPr>
              <a:grpSpLocks/>
            </p:cNvGrpSpPr>
            <p:nvPr/>
          </p:nvGrpSpPr>
          <p:grpSpPr bwMode="auto">
            <a:xfrm>
              <a:off x="3181" y="2215"/>
              <a:ext cx="140" cy="305"/>
              <a:chOff x="4560" y="3312"/>
              <a:chExt cx="144" cy="336"/>
            </a:xfrm>
          </p:grpSpPr>
          <p:sp>
            <p:nvSpPr>
              <p:cNvPr id="79240" name="Rectangle 488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9241" name="Line 489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42" name="Line 490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43" name="Line 491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44" name="Line 492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45" name="Line 493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46" name="Line 494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8884" name="Text Box 495"/>
            <p:cNvSpPr txBox="1">
              <a:spLocks noChangeArrowheads="1"/>
            </p:cNvSpPr>
            <p:nvPr/>
          </p:nvSpPr>
          <p:spPr bwMode="auto">
            <a:xfrm>
              <a:off x="4161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78885" name="Text Box 496"/>
            <p:cNvSpPr txBox="1">
              <a:spLocks noChangeArrowheads="1"/>
            </p:cNvSpPr>
            <p:nvPr/>
          </p:nvSpPr>
          <p:spPr bwMode="auto">
            <a:xfrm>
              <a:off x="1175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78886" name="Text Box 497"/>
            <p:cNvSpPr txBox="1">
              <a:spLocks noChangeArrowheads="1"/>
            </p:cNvSpPr>
            <p:nvPr/>
          </p:nvSpPr>
          <p:spPr bwMode="auto">
            <a:xfrm>
              <a:off x="1501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78887" name="Text Box 498"/>
            <p:cNvSpPr txBox="1">
              <a:spLocks noChangeArrowheads="1"/>
            </p:cNvSpPr>
            <p:nvPr/>
          </p:nvSpPr>
          <p:spPr bwMode="auto">
            <a:xfrm>
              <a:off x="75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78888" name="Text Box 499"/>
            <p:cNvSpPr txBox="1">
              <a:spLocks noChangeArrowheads="1"/>
            </p:cNvSpPr>
            <p:nvPr/>
          </p:nvSpPr>
          <p:spPr bwMode="auto">
            <a:xfrm>
              <a:off x="1688" y="230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78889" name="Text Box 500"/>
            <p:cNvSpPr txBox="1">
              <a:spLocks noChangeArrowheads="1"/>
            </p:cNvSpPr>
            <p:nvPr/>
          </p:nvSpPr>
          <p:spPr bwMode="auto">
            <a:xfrm>
              <a:off x="2528" y="230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78890" name="Text Box 501"/>
            <p:cNvSpPr txBox="1">
              <a:spLocks noChangeArrowheads="1"/>
            </p:cNvSpPr>
            <p:nvPr/>
          </p:nvSpPr>
          <p:spPr bwMode="auto">
            <a:xfrm>
              <a:off x="341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78891" name="Text Box 502"/>
            <p:cNvSpPr txBox="1">
              <a:spLocks noChangeArrowheads="1"/>
            </p:cNvSpPr>
            <p:nvPr/>
          </p:nvSpPr>
          <p:spPr bwMode="auto">
            <a:xfrm>
              <a:off x="439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78892" name="Text Box 503"/>
            <p:cNvSpPr txBox="1">
              <a:spLocks noChangeArrowheads="1"/>
            </p:cNvSpPr>
            <p:nvPr/>
          </p:nvSpPr>
          <p:spPr bwMode="auto">
            <a:xfrm>
              <a:off x="3461" y="1868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78893" name="Text Box 504"/>
            <p:cNvSpPr txBox="1">
              <a:spLocks noChangeArrowheads="1"/>
            </p:cNvSpPr>
            <p:nvPr/>
          </p:nvSpPr>
          <p:spPr bwMode="auto">
            <a:xfrm>
              <a:off x="439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78894" name="Text Box 505"/>
            <p:cNvSpPr txBox="1">
              <a:spLocks noChangeArrowheads="1"/>
            </p:cNvSpPr>
            <p:nvPr/>
          </p:nvSpPr>
          <p:spPr bwMode="auto">
            <a:xfrm>
              <a:off x="257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78895" name="Text Box 506"/>
            <p:cNvSpPr txBox="1">
              <a:spLocks noChangeArrowheads="1"/>
            </p:cNvSpPr>
            <p:nvPr/>
          </p:nvSpPr>
          <p:spPr bwMode="auto">
            <a:xfrm>
              <a:off x="1688" y="1868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78896" name="Text Box 507"/>
            <p:cNvSpPr txBox="1">
              <a:spLocks noChangeArrowheads="1"/>
            </p:cNvSpPr>
            <p:nvPr/>
          </p:nvSpPr>
          <p:spPr bwMode="auto">
            <a:xfrm>
              <a:off x="755" y="1303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grpSp>
          <p:nvGrpSpPr>
            <p:cNvPr id="78897" name="Group 508"/>
            <p:cNvGrpSpPr>
              <a:grpSpLocks/>
            </p:cNvGrpSpPr>
            <p:nvPr/>
          </p:nvGrpSpPr>
          <p:grpSpPr bwMode="auto">
            <a:xfrm>
              <a:off x="1368" y="1520"/>
              <a:ext cx="233" cy="131"/>
              <a:chOff x="2644" y="1833"/>
              <a:chExt cx="284" cy="182"/>
            </a:xfrm>
          </p:grpSpPr>
          <p:sp>
            <p:nvSpPr>
              <p:cNvPr id="79238" name="Text Box 509"/>
              <p:cNvSpPr txBox="1">
                <a:spLocks noChangeArrowheads="1"/>
              </p:cNvSpPr>
              <p:nvPr/>
            </p:nvSpPr>
            <p:spPr bwMode="auto">
              <a:xfrm>
                <a:off x="2644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9239" name="Rectangle 510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78898" name="Group 511"/>
            <p:cNvGrpSpPr>
              <a:grpSpLocks/>
            </p:cNvGrpSpPr>
            <p:nvPr/>
          </p:nvGrpSpPr>
          <p:grpSpPr bwMode="auto">
            <a:xfrm flipH="1">
              <a:off x="1399" y="1599"/>
              <a:ext cx="49" cy="52"/>
              <a:chOff x="1827" y="2496"/>
              <a:chExt cx="93" cy="96"/>
            </a:xfrm>
          </p:grpSpPr>
          <p:sp>
            <p:nvSpPr>
              <p:cNvPr id="7923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37" name="Line 51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899" name="Group 514"/>
            <p:cNvGrpSpPr>
              <a:grpSpLocks/>
            </p:cNvGrpSpPr>
            <p:nvPr/>
          </p:nvGrpSpPr>
          <p:grpSpPr bwMode="auto">
            <a:xfrm flipH="1">
              <a:off x="1501" y="1520"/>
              <a:ext cx="234" cy="131"/>
              <a:chOff x="624" y="1680"/>
              <a:chExt cx="240" cy="144"/>
            </a:xfrm>
          </p:grpSpPr>
          <p:grpSp>
            <p:nvGrpSpPr>
              <p:cNvPr id="79230" name="Group 515"/>
              <p:cNvGrpSpPr>
                <a:grpSpLocks/>
              </p:cNvGrpSpPr>
              <p:nvPr/>
            </p:nvGrpSpPr>
            <p:grpSpPr bwMode="auto">
              <a:xfrm>
                <a:off x="624" y="1680"/>
                <a:ext cx="240" cy="144"/>
                <a:chOff x="2644" y="1833"/>
                <a:chExt cx="284" cy="182"/>
              </a:xfrm>
            </p:grpSpPr>
            <p:sp>
              <p:nvSpPr>
                <p:cNvPr id="79234" name="Text Box 516"/>
                <p:cNvSpPr txBox="1">
                  <a:spLocks noChangeArrowheads="1"/>
                </p:cNvSpPr>
                <p:nvPr/>
              </p:nvSpPr>
              <p:spPr bwMode="auto">
                <a:xfrm>
                  <a:off x="2644" y="1833"/>
                  <a:ext cx="284" cy="1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600" b="1" dirty="0">
                      <a:latin typeface="Arial" charset="0"/>
                    </a:rPr>
                    <a:t>LAV</a:t>
                  </a:r>
                </a:p>
              </p:txBody>
            </p:sp>
            <p:sp>
              <p:nvSpPr>
                <p:cNvPr id="79235" name="Rectangle 517"/>
                <p:cNvSpPr>
                  <a:spLocks noChangeArrowheads="1"/>
                </p:cNvSpPr>
                <p:nvPr/>
              </p:nvSpPr>
              <p:spPr bwMode="auto">
                <a:xfrm>
                  <a:off x="2684" y="1834"/>
                  <a:ext cx="184" cy="18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79231" name="Group 518"/>
              <p:cNvGrpSpPr>
                <a:grpSpLocks/>
              </p:cNvGrpSpPr>
              <p:nvPr/>
            </p:nvGrpSpPr>
            <p:grpSpPr bwMode="auto">
              <a:xfrm flipH="1">
                <a:off x="663" y="1767"/>
                <a:ext cx="50" cy="57"/>
                <a:chOff x="1827" y="2496"/>
                <a:chExt cx="93" cy="96"/>
              </a:xfrm>
            </p:grpSpPr>
            <p:sp>
              <p:nvSpPr>
                <p:cNvPr id="7923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233" name="Line 52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8900" name="Group 521"/>
            <p:cNvGrpSpPr>
              <a:grpSpLocks/>
            </p:cNvGrpSpPr>
            <p:nvPr/>
          </p:nvGrpSpPr>
          <p:grpSpPr bwMode="auto">
            <a:xfrm flipH="1">
              <a:off x="3277" y="1520"/>
              <a:ext cx="233" cy="131"/>
              <a:chOff x="2646" y="1833"/>
              <a:chExt cx="284" cy="182"/>
            </a:xfrm>
          </p:grpSpPr>
          <p:sp>
            <p:nvSpPr>
              <p:cNvPr id="79228" name="Text Box 522"/>
              <p:cNvSpPr txBox="1">
                <a:spLocks noChangeArrowheads="1"/>
              </p:cNvSpPr>
              <p:nvPr/>
            </p:nvSpPr>
            <p:spPr bwMode="auto">
              <a:xfrm>
                <a:off x="2646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9229" name="Rectangle 523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78901" name="Group 524"/>
            <p:cNvGrpSpPr>
              <a:grpSpLocks/>
            </p:cNvGrpSpPr>
            <p:nvPr/>
          </p:nvGrpSpPr>
          <p:grpSpPr bwMode="auto">
            <a:xfrm>
              <a:off x="3428" y="1599"/>
              <a:ext cx="49" cy="52"/>
              <a:chOff x="1827" y="2496"/>
              <a:chExt cx="93" cy="96"/>
            </a:xfrm>
          </p:grpSpPr>
          <p:sp>
            <p:nvSpPr>
              <p:cNvPr id="7922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27" name="Line 52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02" name="Group 527"/>
            <p:cNvGrpSpPr>
              <a:grpSpLocks/>
            </p:cNvGrpSpPr>
            <p:nvPr/>
          </p:nvGrpSpPr>
          <p:grpSpPr bwMode="auto">
            <a:xfrm flipH="1">
              <a:off x="4161" y="1520"/>
              <a:ext cx="234" cy="131"/>
              <a:chOff x="2644" y="1833"/>
              <a:chExt cx="284" cy="182"/>
            </a:xfrm>
          </p:grpSpPr>
          <p:sp>
            <p:nvSpPr>
              <p:cNvPr id="79224" name="Text Box 528"/>
              <p:cNvSpPr txBox="1">
                <a:spLocks noChangeArrowheads="1"/>
              </p:cNvSpPr>
              <p:nvPr/>
            </p:nvSpPr>
            <p:spPr bwMode="auto">
              <a:xfrm>
                <a:off x="2644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9225" name="Rectangle 529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78903" name="Group 530"/>
            <p:cNvGrpSpPr>
              <a:grpSpLocks/>
            </p:cNvGrpSpPr>
            <p:nvPr/>
          </p:nvGrpSpPr>
          <p:grpSpPr bwMode="auto">
            <a:xfrm>
              <a:off x="4315" y="1599"/>
              <a:ext cx="49" cy="52"/>
              <a:chOff x="1827" y="2496"/>
              <a:chExt cx="93" cy="96"/>
            </a:xfrm>
          </p:grpSpPr>
          <p:sp>
            <p:nvSpPr>
              <p:cNvPr id="7922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223" name="Line 53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04" name="Group 533"/>
            <p:cNvGrpSpPr>
              <a:grpSpLocks/>
            </p:cNvGrpSpPr>
            <p:nvPr/>
          </p:nvGrpSpPr>
          <p:grpSpPr bwMode="auto">
            <a:xfrm>
              <a:off x="3135" y="1520"/>
              <a:ext cx="233" cy="131"/>
              <a:chOff x="624" y="1680"/>
              <a:chExt cx="240" cy="144"/>
            </a:xfrm>
          </p:grpSpPr>
          <p:grpSp>
            <p:nvGrpSpPr>
              <p:cNvPr id="79216" name="Group 534"/>
              <p:cNvGrpSpPr>
                <a:grpSpLocks/>
              </p:cNvGrpSpPr>
              <p:nvPr/>
            </p:nvGrpSpPr>
            <p:grpSpPr bwMode="auto">
              <a:xfrm>
                <a:off x="624" y="1680"/>
                <a:ext cx="240" cy="144"/>
                <a:chOff x="2644" y="1833"/>
                <a:chExt cx="284" cy="182"/>
              </a:xfrm>
            </p:grpSpPr>
            <p:sp>
              <p:nvSpPr>
                <p:cNvPr id="79220" name="Text Box 535"/>
                <p:cNvSpPr txBox="1">
                  <a:spLocks noChangeArrowheads="1"/>
                </p:cNvSpPr>
                <p:nvPr/>
              </p:nvSpPr>
              <p:spPr bwMode="auto">
                <a:xfrm>
                  <a:off x="2644" y="1833"/>
                  <a:ext cx="284" cy="1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600" b="1" dirty="0">
                      <a:latin typeface="Arial" charset="0"/>
                    </a:rPr>
                    <a:t>LAV</a:t>
                  </a:r>
                </a:p>
              </p:txBody>
            </p:sp>
            <p:sp>
              <p:nvSpPr>
                <p:cNvPr id="79221" name="Rectangle 536"/>
                <p:cNvSpPr>
                  <a:spLocks noChangeArrowheads="1"/>
                </p:cNvSpPr>
                <p:nvPr/>
              </p:nvSpPr>
              <p:spPr bwMode="auto">
                <a:xfrm>
                  <a:off x="2684" y="1834"/>
                  <a:ext cx="184" cy="18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79217" name="Group 537"/>
              <p:cNvGrpSpPr>
                <a:grpSpLocks/>
              </p:cNvGrpSpPr>
              <p:nvPr/>
            </p:nvGrpSpPr>
            <p:grpSpPr bwMode="auto">
              <a:xfrm flipH="1">
                <a:off x="663" y="1767"/>
                <a:ext cx="50" cy="57"/>
                <a:chOff x="1827" y="2496"/>
                <a:chExt cx="93" cy="96"/>
              </a:xfrm>
            </p:grpSpPr>
            <p:sp>
              <p:nvSpPr>
                <p:cNvPr id="79218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219" name="Line 539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78905" name="Line 540"/>
            <p:cNvSpPr>
              <a:spLocks noChangeShapeType="1"/>
            </p:cNvSpPr>
            <p:nvPr/>
          </p:nvSpPr>
          <p:spPr bwMode="auto">
            <a:xfrm>
              <a:off x="661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06" name="Text Box 541"/>
            <p:cNvSpPr txBox="1">
              <a:spLocks noChangeArrowheads="1"/>
            </p:cNvSpPr>
            <p:nvPr/>
          </p:nvSpPr>
          <p:spPr bwMode="auto">
            <a:xfrm>
              <a:off x="75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78907" name="Text Box 542"/>
            <p:cNvSpPr txBox="1">
              <a:spLocks noChangeArrowheads="1"/>
            </p:cNvSpPr>
            <p:nvPr/>
          </p:nvSpPr>
          <p:spPr bwMode="auto">
            <a:xfrm>
              <a:off x="168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78908" name="Text Box 543"/>
            <p:cNvSpPr txBox="1">
              <a:spLocks noChangeArrowheads="1"/>
            </p:cNvSpPr>
            <p:nvPr/>
          </p:nvSpPr>
          <p:spPr bwMode="auto">
            <a:xfrm>
              <a:off x="252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78909" name="Text Box 544"/>
            <p:cNvSpPr txBox="1">
              <a:spLocks noChangeArrowheads="1"/>
            </p:cNvSpPr>
            <p:nvPr/>
          </p:nvSpPr>
          <p:spPr bwMode="auto">
            <a:xfrm>
              <a:off x="3461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78910" name="Text Box 545"/>
            <p:cNvSpPr txBox="1">
              <a:spLocks noChangeArrowheads="1"/>
            </p:cNvSpPr>
            <p:nvPr/>
          </p:nvSpPr>
          <p:spPr bwMode="auto">
            <a:xfrm>
              <a:off x="434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grpSp>
          <p:nvGrpSpPr>
            <p:cNvPr id="78911" name="Group 546"/>
            <p:cNvGrpSpPr>
              <a:grpSpLocks/>
            </p:cNvGrpSpPr>
            <p:nvPr/>
          </p:nvGrpSpPr>
          <p:grpSpPr bwMode="auto">
            <a:xfrm>
              <a:off x="1595" y="2824"/>
              <a:ext cx="233" cy="130"/>
              <a:chOff x="1872" y="3648"/>
              <a:chExt cx="384" cy="144"/>
            </a:xfrm>
          </p:grpSpPr>
          <p:grpSp>
            <p:nvGrpSpPr>
              <p:cNvPr id="79201" name="Group 547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79203" name="Group 548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79213" name="Line 549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214" name="Line 55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215" name="Line 551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9204" name="Group 552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79211" name="Line 55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212" name="Line 55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9205" name="Group 555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79209" name="Line 55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210" name="Line 557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9206" name="Group 558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79207" name="Line 55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208" name="Line 56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9202" name="Line 561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12" name="Group 562"/>
            <p:cNvGrpSpPr>
              <a:grpSpLocks/>
            </p:cNvGrpSpPr>
            <p:nvPr/>
          </p:nvGrpSpPr>
          <p:grpSpPr bwMode="auto">
            <a:xfrm>
              <a:off x="2481" y="2824"/>
              <a:ext cx="234" cy="130"/>
              <a:chOff x="1872" y="3648"/>
              <a:chExt cx="384" cy="144"/>
            </a:xfrm>
          </p:grpSpPr>
          <p:grpSp>
            <p:nvGrpSpPr>
              <p:cNvPr id="79186" name="Group 563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79188" name="Group 564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79198" name="Line 565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199" name="Line 56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200" name="Line 567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9189" name="Group 568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79196" name="Line 56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197" name="Line 57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9190" name="Group 571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79194" name="Line 572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195" name="Line 573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9191" name="Group 574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79192" name="Line 57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193" name="Line 57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9187" name="Line 577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13" name="Group 578"/>
            <p:cNvGrpSpPr>
              <a:grpSpLocks/>
            </p:cNvGrpSpPr>
            <p:nvPr/>
          </p:nvGrpSpPr>
          <p:grpSpPr bwMode="auto">
            <a:xfrm>
              <a:off x="3368" y="2824"/>
              <a:ext cx="233" cy="130"/>
              <a:chOff x="1872" y="3648"/>
              <a:chExt cx="384" cy="144"/>
            </a:xfrm>
          </p:grpSpPr>
          <p:grpSp>
            <p:nvGrpSpPr>
              <p:cNvPr id="79171" name="Group 579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79173" name="Group 580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79183" name="Line 581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184" name="Line 58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185" name="Line 583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9174" name="Group 584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79181" name="Line 58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182" name="Line 58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9175" name="Group 587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79179" name="Line 58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180" name="Line 58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9176" name="Group 590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79177" name="Line 59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178" name="Line 59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9172" name="Line 593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8914" name="Text Box 594"/>
            <p:cNvSpPr txBox="1">
              <a:spLocks noChangeArrowheads="1"/>
            </p:cNvSpPr>
            <p:nvPr/>
          </p:nvSpPr>
          <p:spPr bwMode="auto">
            <a:xfrm>
              <a:off x="1127" y="1998"/>
              <a:ext cx="45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78915" name="Text Box 595"/>
            <p:cNvSpPr txBox="1">
              <a:spLocks noChangeArrowheads="1"/>
            </p:cNvSpPr>
            <p:nvPr/>
          </p:nvSpPr>
          <p:spPr bwMode="auto">
            <a:xfrm>
              <a:off x="1488" y="1998"/>
              <a:ext cx="46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78916" name="Text Box 596"/>
            <p:cNvSpPr txBox="1">
              <a:spLocks noChangeArrowheads="1"/>
            </p:cNvSpPr>
            <p:nvPr/>
          </p:nvSpPr>
          <p:spPr bwMode="auto">
            <a:xfrm>
              <a:off x="2900" y="1998"/>
              <a:ext cx="46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78917" name="Text Box 597"/>
            <p:cNvSpPr txBox="1">
              <a:spLocks noChangeArrowheads="1"/>
            </p:cNvSpPr>
            <p:nvPr/>
          </p:nvSpPr>
          <p:spPr bwMode="auto">
            <a:xfrm>
              <a:off x="3744" y="1998"/>
              <a:ext cx="53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78918" name="Text Box 598"/>
            <p:cNvSpPr txBox="1">
              <a:spLocks noChangeArrowheads="1"/>
            </p:cNvSpPr>
            <p:nvPr/>
          </p:nvSpPr>
          <p:spPr bwMode="auto">
            <a:xfrm>
              <a:off x="4161" y="1998"/>
              <a:ext cx="44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78919" name="Text Box 599"/>
            <p:cNvSpPr txBox="1">
              <a:spLocks noChangeArrowheads="1"/>
            </p:cNvSpPr>
            <p:nvPr/>
          </p:nvSpPr>
          <p:spPr bwMode="auto">
            <a:xfrm>
              <a:off x="150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78920" name="Text Box 600"/>
            <p:cNvSpPr txBox="1">
              <a:spLocks noChangeArrowheads="1"/>
            </p:cNvSpPr>
            <p:nvPr/>
          </p:nvSpPr>
          <p:spPr bwMode="auto">
            <a:xfrm>
              <a:off x="1268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78921" name="Line 601"/>
            <p:cNvSpPr>
              <a:spLocks noChangeShapeType="1"/>
            </p:cNvSpPr>
            <p:nvPr/>
          </p:nvSpPr>
          <p:spPr bwMode="auto">
            <a:xfrm flipH="1">
              <a:off x="140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22" name="Line 602"/>
            <p:cNvSpPr>
              <a:spLocks noChangeShapeType="1"/>
            </p:cNvSpPr>
            <p:nvPr/>
          </p:nvSpPr>
          <p:spPr bwMode="auto">
            <a:xfrm>
              <a:off x="140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23" name="Line 603"/>
            <p:cNvSpPr>
              <a:spLocks noChangeShapeType="1"/>
            </p:cNvSpPr>
            <p:nvPr/>
          </p:nvSpPr>
          <p:spPr bwMode="auto">
            <a:xfrm>
              <a:off x="140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24" name="Line 604"/>
            <p:cNvSpPr>
              <a:spLocks noChangeShapeType="1"/>
            </p:cNvSpPr>
            <p:nvPr/>
          </p:nvSpPr>
          <p:spPr bwMode="auto">
            <a:xfrm flipH="1">
              <a:off x="154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25" name="Line 605"/>
            <p:cNvSpPr>
              <a:spLocks noChangeShapeType="1"/>
            </p:cNvSpPr>
            <p:nvPr/>
          </p:nvSpPr>
          <p:spPr bwMode="auto">
            <a:xfrm>
              <a:off x="168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26" name="Line 606"/>
            <p:cNvSpPr>
              <a:spLocks noChangeShapeType="1"/>
            </p:cNvSpPr>
            <p:nvPr/>
          </p:nvSpPr>
          <p:spPr bwMode="auto">
            <a:xfrm>
              <a:off x="168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27" name="Line 607"/>
            <p:cNvSpPr>
              <a:spLocks noChangeShapeType="1"/>
            </p:cNvSpPr>
            <p:nvPr/>
          </p:nvSpPr>
          <p:spPr bwMode="auto">
            <a:xfrm flipH="1">
              <a:off x="3181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28" name="Line 608"/>
            <p:cNvSpPr>
              <a:spLocks noChangeShapeType="1"/>
            </p:cNvSpPr>
            <p:nvPr/>
          </p:nvSpPr>
          <p:spPr bwMode="auto">
            <a:xfrm>
              <a:off x="3181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29" name="Line 609"/>
            <p:cNvSpPr>
              <a:spLocks noChangeShapeType="1"/>
            </p:cNvSpPr>
            <p:nvPr/>
          </p:nvSpPr>
          <p:spPr bwMode="auto">
            <a:xfrm>
              <a:off x="3181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30" name="Line 610"/>
            <p:cNvSpPr>
              <a:spLocks noChangeShapeType="1"/>
            </p:cNvSpPr>
            <p:nvPr/>
          </p:nvSpPr>
          <p:spPr bwMode="auto">
            <a:xfrm flipH="1">
              <a:off x="3321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31" name="Line 611"/>
            <p:cNvSpPr>
              <a:spLocks noChangeShapeType="1"/>
            </p:cNvSpPr>
            <p:nvPr/>
          </p:nvSpPr>
          <p:spPr bwMode="auto">
            <a:xfrm>
              <a:off x="3461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32" name="Line 612"/>
            <p:cNvSpPr>
              <a:spLocks noChangeShapeType="1"/>
            </p:cNvSpPr>
            <p:nvPr/>
          </p:nvSpPr>
          <p:spPr bwMode="auto">
            <a:xfrm>
              <a:off x="3461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33" name="Text Box 613"/>
            <p:cNvSpPr txBox="1">
              <a:spLocks noChangeArrowheads="1"/>
            </p:cNvSpPr>
            <p:nvPr/>
          </p:nvSpPr>
          <p:spPr bwMode="auto">
            <a:xfrm>
              <a:off x="304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78934" name="Text Box 614"/>
            <p:cNvSpPr txBox="1">
              <a:spLocks noChangeArrowheads="1"/>
            </p:cNvSpPr>
            <p:nvPr/>
          </p:nvSpPr>
          <p:spPr bwMode="auto">
            <a:xfrm>
              <a:off x="3275" y="1347"/>
              <a:ext cx="32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78935" name="Line 615"/>
            <p:cNvSpPr>
              <a:spLocks noChangeShapeType="1"/>
            </p:cNvSpPr>
            <p:nvPr/>
          </p:nvSpPr>
          <p:spPr bwMode="auto">
            <a:xfrm flipH="1">
              <a:off x="420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36" name="Line 616"/>
            <p:cNvSpPr>
              <a:spLocks noChangeShapeType="1"/>
            </p:cNvSpPr>
            <p:nvPr/>
          </p:nvSpPr>
          <p:spPr bwMode="auto">
            <a:xfrm>
              <a:off x="434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37" name="Line 617"/>
            <p:cNvSpPr>
              <a:spLocks noChangeShapeType="1"/>
            </p:cNvSpPr>
            <p:nvPr/>
          </p:nvSpPr>
          <p:spPr bwMode="auto">
            <a:xfrm>
              <a:off x="434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38" name="Text Box 618"/>
            <p:cNvSpPr txBox="1">
              <a:spLocks noChangeArrowheads="1"/>
            </p:cNvSpPr>
            <p:nvPr/>
          </p:nvSpPr>
          <p:spPr bwMode="auto">
            <a:xfrm>
              <a:off x="416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grpSp>
          <p:nvGrpSpPr>
            <p:cNvPr id="78939" name="Group 619"/>
            <p:cNvGrpSpPr>
              <a:grpSpLocks/>
            </p:cNvGrpSpPr>
            <p:nvPr/>
          </p:nvGrpSpPr>
          <p:grpSpPr bwMode="auto">
            <a:xfrm rot="5400000" flipV="1">
              <a:off x="2065" y="2689"/>
              <a:ext cx="131" cy="140"/>
              <a:chOff x="1827" y="2496"/>
              <a:chExt cx="93" cy="96"/>
            </a:xfrm>
          </p:grpSpPr>
          <p:sp>
            <p:nvSpPr>
              <p:cNvPr id="7916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170" name="Line 62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40" name="Group 622"/>
            <p:cNvGrpSpPr>
              <a:grpSpLocks/>
            </p:cNvGrpSpPr>
            <p:nvPr/>
          </p:nvGrpSpPr>
          <p:grpSpPr bwMode="auto">
            <a:xfrm rot="5400000" flipV="1">
              <a:off x="2952" y="2689"/>
              <a:ext cx="131" cy="140"/>
              <a:chOff x="1827" y="2496"/>
              <a:chExt cx="93" cy="96"/>
            </a:xfrm>
          </p:grpSpPr>
          <p:sp>
            <p:nvSpPr>
              <p:cNvPr id="7916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168" name="Line 62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41" name="Group 625"/>
            <p:cNvGrpSpPr>
              <a:grpSpLocks/>
            </p:cNvGrpSpPr>
            <p:nvPr/>
          </p:nvGrpSpPr>
          <p:grpSpPr bwMode="auto">
            <a:xfrm rot="5400000" flipV="1">
              <a:off x="3839" y="2689"/>
              <a:ext cx="131" cy="140"/>
              <a:chOff x="1827" y="2496"/>
              <a:chExt cx="93" cy="96"/>
            </a:xfrm>
          </p:grpSpPr>
          <p:sp>
            <p:nvSpPr>
              <p:cNvPr id="7916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166" name="Line 62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42" name="Group 628"/>
            <p:cNvGrpSpPr>
              <a:grpSpLocks/>
            </p:cNvGrpSpPr>
            <p:nvPr/>
          </p:nvGrpSpPr>
          <p:grpSpPr bwMode="auto">
            <a:xfrm flipV="1">
              <a:off x="4955" y="2259"/>
              <a:ext cx="140" cy="130"/>
              <a:chOff x="1827" y="2496"/>
              <a:chExt cx="93" cy="96"/>
            </a:xfrm>
          </p:grpSpPr>
          <p:sp>
            <p:nvSpPr>
              <p:cNvPr id="7916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164" name="Line 63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8943" name="Rectangle 631"/>
            <p:cNvSpPr>
              <a:spLocks noChangeArrowheads="1"/>
            </p:cNvSpPr>
            <p:nvPr/>
          </p:nvSpPr>
          <p:spPr bwMode="auto">
            <a:xfrm>
              <a:off x="5095" y="2476"/>
              <a:ext cx="93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8944" name="Group 632"/>
            <p:cNvGrpSpPr>
              <a:grpSpLocks/>
            </p:cNvGrpSpPr>
            <p:nvPr/>
          </p:nvGrpSpPr>
          <p:grpSpPr bwMode="auto">
            <a:xfrm flipH="1" flipV="1">
              <a:off x="661" y="2259"/>
              <a:ext cx="140" cy="130"/>
              <a:chOff x="1827" y="2496"/>
              <a:chExt cx="93" cy="96"/>
            </a:xfrm>
          </p:grpSpPr>
          <p:sp>
            <p:nvSpPr>
              <p:cNvPr id="7916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162" name="Line 63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45" name="Group 635"/>
            <p:cNvGrpSpPr>
              <a:grpSpLocks/>
            </p:cNvGrpSpPr>
            <p:nvPr/>
          </p:nvGrpSpPr>
          <p:grpSpPr bwMode="auto">
            <a:xfrm>
              <a:off x="895" y="2780"/>
              <a:ext cx="140" cy="87"/>
              <a:chOff x="2112" y="3600"/>
              <a:chExt cx="144" cy="96"/>
            </a:xfrm>
          </p:grpSpPr>
          <p:grpSp>
            <p:nvGrpSpPr>
              <p:cNvPr id="79157" name="Group 636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9159" name="Line 63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160" name="Line 63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158" name="Line 639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46" name="Group 640"/>
            <p:cNvGrpSpPr>
              <a:grpSpLocks/>
            </p:cNvGrpSpPr>
            <p:nvPr/>
          </p:nvGrpSpPr>
          <p:grpSpPr bwMode="auto">
            <a:xfrm>
              <a:off x="755" y="2780"/>
              <a:ext cx="140" cy="87"/>
              <a:chOff x="1920" y="3600"/>
              <a:chExt cx="144" cy="96"/>
            </a:xfrm>
          </p:grpSpPr>
          <p:grpSp>
            <p:nvGrpSpPr>
              <p:cNvPr id="79153" name="Group 64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9155" name="Line 64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156" name="Line 64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154" name="Line 64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47" name="Group 645"/>
            <p:cNvGrpSpPr>
              <a:grpSpLocks/>
            </p:cNvGrpSpPr>
            <p:nvPr/>
          </p:nvGrpSpPr>
          <p:grpSpPr bwMode="auto">
            <a:xfrm>
              <a:off x="1875" y="2780"/>
              <a:ext cx="93" cy="87"/>
              <a:chOff x="2112" y="3600"/>
              <a:chExt cx="144" cy="96"/>
            </a:xfrm>
          </p:grpSpPr>
          <p:grpSp>
            <p:nvGrpSpPr>
              <p:cNvPr id="79149" name="Group 646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9151" name="Line 64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152" name="Line 64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150" name="Line 649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48" name="Group 650"/>
            <p:cNvGrpSpPr>
              <a:grpSpLocks/>
            </p:cNvGrpSpPr>
            <p:nvPr/>
          </p:nvGrpSpPr>
          <p:grpSpPr bwMode="auto">
            <a:xfrm>
              <a:off x="4395" y="2780"/>
              <a:ext cx="140" cy="87"/>
              <a:chOff x="2112" y="3600"/>
              <a:chExt cx="144" cy="96"/>
            </a:xfrm>
          </p:grpSpPr>
          <p:grpSp>
            <p:nvGrpSpPr>
              <p:cNvPr id="79145" name="Group 65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9147" name="Line 65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148" name="Line 65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146" name="Line 65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49" name="Group 655"/>
            <p:cNvGrpSpPr>
              <a:grpSpLocks/>
            </p:cNvGrpSpPr>
            <p:nvPr/>
          </p:nvGrpSpPr>
          <p:grpSpPr bwMode="auto">
            <a:xfrm>
              <a:off x="4255" y="2780"/>
              <a:ext cx="140" cy="87"/>
              <a:chOff x="1920" y="3600"/>
              <a:chExt cx="144" cy="96"/>
            </a:xfrm>
          </p:grpSpPr>
          <p:grpSp>
            <p:nvGrpSpPr>
              <p:cNvPr id="79141" name="Group 65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9143" name="Line 65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144" name="Line 65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142" name="Line 65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50" name="Group 660"/>
            <p:cNvGrpSpPr>
              <a:grpSpLocks/>
            </p:cNvGrpSpPr>
            <p:nvPr/>
          </p:nvGrpSpPr>
          <p:grpSpPr bwMode="auto">
            <a:xfrm>
              <a:off x="1361" y="2780"/>
              <a:ext cx="140" cy="87"/>
              <a:chOff x="2112" y="3600"/>
              <a:chExt cx="144" cy="96"/>
            </a:xfrm>
          </p:grpSpPr>
          <p:grpSp>
            <p:nvGrpSpPr>
              <p:cNvPr id="79137" name="Group 66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9139" name="Line 66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140" name="Line 66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138" name="Line 66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51" name="Group 665"/>
            <p:cNvGrpSpPr>
              <a:grpSpLocks/>
            </p:cNvGrpSpPr>
            <p:nvPr/>
          </p:nvGrpSpPr>
          <p:grpSpPr bwMode="auto">
            <a:xfrm>
              <a:off x="1221" y="2780"/>
              <a:ext cx="140" cy="87"/>
              <a:chOff x="1920" y="3600"/>
              <a:chExt cx="144" cy="96"/>
            </a:xfrm>
          </p:grpSpPr>
          <p:grpSp>
            <p:nvGrpSpPr>
              <p:cNvPr id="79133" name="Group 66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9135" name="Line 66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136" name="Line 66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134" name="Line 66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52" name="Group 670"/>
            <p:cNvGrpSpPr>
              <a:grpSpLocks/>
            </p:cNvGrpSpPr>
            <p:nvPr/>
          </p:nvGrpSpPr>
          <p:grpSpPr bwMode="auto">
            <a:xfrm>
              <a:off x="2761" y="2780"/>
              <a:ext cx="94" cy="87"/>
              <a:chOff x="2112" y="3600"/>
              <a:chExt cx="144" cy="96"/>
            </a:xfrm>
          </p:grpSpPr>
          <p:grpSp>
            <p:nvGrpSpPr>
              <p:cNvPr id="79129" name="Group 67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9131" name="Line 67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132" name="Line 67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130" name="Line 67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53" name="Group 675"/>
            <p:cNvGrpSpPr>
              <a:grpSpLocks/>
            </p:cNvGrpSpPr>
            <p:nvPr/>
          </p:nvGrpSpPr>
          <p:grpSpPr bwMode="auto">
            <a:xfrm>
              <a:off x="3695" y="2780"/>
              <a:ext cx="93" cy="87"/>
              <a:chOff x="2112" y="3600"/>
              <a:chExt cx="144" cy="96"/>
            </a:xfrm>
          </p:grpSpPr>
          <p:grpSp>
            <p:nvGrpSpPr>
              <p:cNvPr id="79125" name="Group 676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9127" name="Line 67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128" name="Line 67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126" name="Line 679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54" name="Group 680"/>
            <p:cNvGrpSpPr>
              <a:grpSpLocks/>
            </p:cNvGrpSpPr>
            <p:nvPr/>
          </p:nvGrpSpPr>
          <p:grpSpPr bwMode="auto">
            <a:xfrm>
              <a:off x="4861" y="2780"/>
              <a:ext cx="140" cy="87"/>
              <a:chOff x="2112" y="3600"/>
              <a:chExt cx="144" cy="96"/>
            </a:xfrm>
          </p:grpSpPr>
          <p:grpSp>
            <p:nvGrpSpPr>
              <p:cNvPr id="79121" name="Group 68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9123" name="Line 68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124" name="Line 68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122" name="Line 68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55" name="Group 685"/>
            <p:cNvGrpSpPr>
              <a:grpSpLocks/>
            </p:cNvGrpSpPr>
            <p:nvPr/>
          </p:nvGrpSpPr>
          <p:grpSpPr bwMode="auto">
            <a:xfrm>
              <a:off x="4721" y="2780"/>
              <a:ext cx="140" cy="87"/>
              <a:chOff x="1920" y="3600"/>
              <a:chExt cx="144" cy="96"/>
            </a:xfrm>
          </p:grpSpPr>
          <p:grpSp>
            <p:nvGrpSpPr>
              <p:cNvPr id="79117" name="Group 68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9119" name="Line 68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120" name="Line 68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118" name="Line 68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56" name="Group 690"/>
            <p:cNvGrpSpPr>
              <a:grpSpLocks/>
            </p:cNvGrpSpPr>
            <p:nvPr/>
          </p:nvGrpSpPr>
          <p:grpSpPr bwMode="auto">
            <a:xfrm rot="5400000">
              <a:off x="482" y="1907"/>
              <a:ext cx="217" cy="140"/>
              <a:chOff x="1872" y="3648"/>
              <a:chExt cx="384" cy="144"/>
            </a:xfrm>
          </p:grpSpPr>
          <p:grpSp>
            <p:nvGrpSpPr>
              <p:cNvPr id="79102" name="Group 691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79104" name="Group 692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79114" name="Line 693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115" name="Line 69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116" name="Line 695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9105" name="Group 696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79112" name="Line 69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113" name="Line 69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9106" name="Group 699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79110" name="Line 70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111" name="Line 70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9107" name="Group 702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79108" name="Line 70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109" name="Line 70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9103" name="Line 705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57" name="Group 706"/>
            <p:cNvGrpSpPr>
              <a:grpSpLocks/>
            </p:cNvGrpSpPr>
            <p:nvPr/>
          </p:nvGrpSpPr>
          <p:grpSpPr bwMode="auto">
            <a:xfrm rot="16200000" flipH="1">
              <a:off x="5056" y="1907"/>
              <a:ext cx="217" cy="140"/>
              <a:chOff x="1872" y="3648"/>
              <a:chExt cx="384" cy="144"/>
            </a:xfrm>
          </p:grpSpPr>
          <p:grpSp>
            <p:nvGrpSpPr>
              <p:cNvPr id="79087" name="Group 707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79089" name="Group 708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79099" name="Line 709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100" name="Line 71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101" name="Line 711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9090" name="Group 712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79097" name="Line 71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098" name="Line 71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9091" name="Group 715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79095" name="Line 71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096" name="Line 717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9092" name="Group 718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79093" name="Line 71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094" name="Line 72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9088" name="Line 721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58" name="Group 722"/>
            <p:cNvGrpSpPr>
              <a:grpSpLocks/>
            </p:cNvGrpSpPr>
            <p:nvPr/>
          </p:nvGrpSpPr>
          <p:grpSpPr bwMode="auto">
            <a:xfrm rot="5400000">
              <a:off x="618" y="1170"/>
              <a:ext cx="87" cy="93"/>
              <a:chOff x="2112" y="3600"/>
              <a:chExt cx="144" cy="96"/>
            </a:xfrm>
          </p:grpSpPr>
          <p:grpSp>
            <p:nvGrpSpPr>
              <p:cNvPr id="79083" name="Group 723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9085" name="Line 72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086" name="Line 72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084" name="Line 726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59" name="Group 727"/>
            <p:cNvGrpSpPr>
              <a:grpSpLocks/>
            </p:cNvGrpSpPr>
            <p:nvPr/>
          </p:nvGrpSpPr>
          <p:grpSpPr bwMode="auto">
            <a:xfrm rot="5400000">
              <a:off x="5052" y="1126"/>
              <a:ext cx="86" cy="93"/>
              <a:chOff x="2112" y="3600"/>
              <a:chExt cx="144" cy="96"/>
            </a:xfrm>
          </p:grpSpPr>
          <p:grpSp>
            <p:nvGrpSpPr>
              <p:cNvPr id="79079" name="Group 728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9081" name="Line 72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082" name="Line 73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080" name="Line 731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60" name="Group 732"/>
            <p:cNvGrpSpPr>
              <a:grpSpLocks/>
            </p:cNvGrpSpPr>
            <p:nvPr/>
          </p:nvGrpSpPr>
          <p:grpSpPr bwMode="auto">
            <a:xfrm rot="10800000">
              <a:off x="1268" y="869"/>
              <a:ext cx="233" cy="130"/>
              <a:chOff x="1872" y="3648"/>
              <a:chExt cx="384" cy="144"/>
            </a:xfrm>
          </p:grpSpPr>
          <p:grpSp>
            <p:nvGrpSpPr>
              <p:cNvPr id="79064" name="Group 733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79066" name="Group 734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79076" name="Line 735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077" name="Line 73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078" name="Line 737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9067" name="Group 738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79074" name="Line 73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075" name="Line 74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9068" name="Group 741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79072" name="Line 742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073" name="Line 743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9069" name="Group 744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79070" name="Line 74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071" name="Line 74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9065" name="Line 747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8961" name="Rectangle 748"/>
            <p:cNvSpPr>
              <a:spLocks noChangeArrowheads="1"/>
            </p:cNvSpPr>
            <p:nvPr/>
          </p:nvSpPr>
          <p:spPr bwMode="auto">
            <a:xfrm>
              <a:off x="2321" y="782"/>
              <a:ext cx="233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8962" name="Line 749"/>
            <p:cNvSpPr>
              <a:spLocks noChangeShapeType="1"/>
            </p:cNvSpPr>
            <p:nvPr/>
          </p:nvSpPr>
          <p:spPr bwMode="auto">
            <a:xfrm>
              <a:off x="1548" y="869"/>
              <a:ext cx="177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63" name="Line 750"/>
            <p:cNvSpPr>
              <a:spLocks noChangeShapeType="1"/>
            </p:cNvSpPr>
            <p:nvPr/>
          </p:nvSpPr>
          <p:spPr bwMode="auto">
            <a:xfrm>
              <a:off x="3321" y="999"/>
              <a:ext cx="177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8964" name="Group 751"/>
            <p:cNvGrpSpPr>
              <a:grpSpLocks/>
            </p:cNvGrpSpPr>
            <p:nvPr/>
          </p:nvGrpSpPr>
          <p:grpSpPr bwMode="auto">
            <a:xfrm rot="-5400000">
              <a:off x="1039" y="995"/>
              <a:ext cx="131" cy="140"/>
              <a:chOff x="1827" y="2496"/>
              <a:chExt cx="93" cy="96"/>
            </a:xfrm>
          </p:grpSpPr>
          <p:sp>
            <p:nvSpPr>
              <p:cNvPr id="7906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063" name="Line 75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65" name="Group 754"/>
            <p:cNvGrpSpPr>
              <a:grpSpLocks/>
            </p:cNvGrpSpPr>
            <p:nvPr/>
          </p:nvGrpSpPr>
          <p:grpSpPr bwMode="auto">
            <a:xfrm rot="5400000" flipH="1">
              <a:off x="4539" y="995"/>
              <a:ext cx="131" cy="140"/>
              <a:chOff x="1827" y="2496"/>
              <a:chExt cx="93" cy="96"/>
            </a:xfrm>
          </p:grpSpPr>
          <p:sp>
            <p:nvSpPr>
              <p:cNvPr id="7906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061" name="Line 75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8966" name="Rectangle 757"/>
            <p:cNvSpPr>
              <a:spLocks noChangeArrowheads="1"/>
            </p:cNvSpPr>
            <p:nvPr/>
          </p:nvSpPr>
          <p:spPr bwMode="auto">
            <a:xfrm>
              <a:off x="4087" y="912"/>
              <a:ext cx="234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8967" name="Group 758"/>
            <p:cNvGrpSpPr>
              <a:grpSpLocks/>
            </p:cNvGrpSpPr>
            <p:nvPr/>
          </p:nvGrpSpPr>
          <p:grpSpPr bwMode="auto">
            <a:xfrm>
              <a:off x="4768" y="956"/>
              <a:ext cx="93" cy="87"/>
              <a:chOff x="2112" y="3600"/>
              <a:chExt cx="144" cy="96"/>
            </a:xfrm>
          </p:grpSpPr>
          <p:grpSp>
            <p:nvGrpSpPr>
              <p:cNvPr id="79056" name="Group 75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9058" name="Line 76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059" name="Line 76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057" name="Line 76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68" name="Group 763"/>
            <p:cNvGrpSpPr>
              <a:grpSpLocks/>
            </p:cNvGrpSpPr>
            <p:nvPr/>
          </p:nvGrpSpPr>
          <p:grpSpPr bwMode="auto">
            <a:xfrm>
              <a:off x="1688" y="825"/>
              <a:ext cx="140" cy="87"/>
              <a:chOff x="1920" y="3600"/>
              <a:chExt cx="144" cy="96"/>
            </a:xfrm>
          </p:grpSpPr>
          <p:grpSp>
            <p:nvGrpSpPr>
              <p:cNvPr id="79052" name="Group 76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9054" name="Line 76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055" name="Line 76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053" name="Line 76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69" name="Group 768"/>
            <p:cNvGrpSpPr>
              <a:grpSpLocks/>
            </p:cNvGrpSpPr>
            <p:nvPr/>
          </p:nvGrpSpPr>
          <p:grpSpPr bwMode="auto">
            <a:xfrm>
              <a:off x="2061" y="825"/>
              <a:ext cx="140" cy="87"/>
              <a:chOff x="2112" y="3600"/>
              <a:chExt cx="144" cy="96"/>
            </a:xfrm>
          </p:grpSpPr>
          <p:grpSp>
            <p:nvGrpSpPr>
              <p:cNvPr id="79048" name="Group 76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9050" name="Line 77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051" name="Line 77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049" name="Line 77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70" name="Group 773"/>
            <p:cNvGrpSpPr>
              <a:grpSpLocks/>
            </p:cNvGrpSpPr>
            <p:nvPr/>
          </p:nvGrpSpPr>
          <p:grpSpPr bwMode="auto">
            <a:xfrm>
              <a:off x="1921" y="825"/>
              <a:ext cx="140" cy="87"/>
              <a:chOff x="1920" y="3600"/>
              <a:chExt cx="144" cy="96"/>
            </a:xfrm>
          </p:grpSpPr>
          <p:grpSp>
            <p:nvGrpSpPr>
              <p:cNvPr id="79044" name="Group 77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9046" name="Line 77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047" name="Line 77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045" name="Line 77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8971" name="Text Box 778"/>
            <p:cNvSpPr txBox="1">
              <a:spLocks noChangeArrowheads="1"/>
            </p:cNvSpPr>
            <p:nvPr/>
          </p:nvSpPr>
          <p:spPr bwMode="auto">
            <a:xfrm>
              <a:off x="1875" y="912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78972" name="Group 779"/>
            <p:cNvGrpSpPr>
              <a:grpSpLocks/>
            </p:cNvGrpSpPr>
            <p:nvPr/>
          </p:nvGrpSpPr>
          <p:grpSpPr bwMode="auto">
            <a:xfrm>
              <a:off x="2948" y="825"/>
              <a:ext cx="140" cy="87"/>
              <a:chOff x="2112" y="3600"/>
              <a:chExt cx="144" cy="96"/>
            </a:xfrm>
          </p:grpSpPr>
          <p:grpSp>
            <p:nvGrpSpPr>
              <p:cNvPr id="79040" name="Group 780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9042" name="Line 7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043" name="Line 7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041" name="Line 783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73" name="Group 784"/>
            <p:cNvGrpSpPr>
              <a:grpSpLocks/>
            </p:cNvGrpSpPr>
            <p:nvPr/>
          </p:nvGrpSpPr>
          <p:grpSpPr bwMode="auto">
            <a:xfrm>
              <a:off x="2808" y="825"/>
              <a:ext cx="140" cy="87"/>
              <a:chOff x="1920" y="3600"/>
              <a:chExt cx="144" cy="96"/>
            </a:xfrm>
          </p:grpSpPr>
          <p:grpSp>
            <p:nvGrpSpPr>
              <p:cNvPr id="79036" name="Group 78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9038" name="Line 7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039" name="Line 7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037" name="Line 78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8974" name="Text Box 789"/>
            <p:cNvSpPr txBox="1">
              <a:spLocks noChangeArrowheads="1"/>
            </p:cNvSpPr>
            <p:nvPr/>
          </p:nvSpPr>
          <p:spPr bwMode="auto">
            <a:xfrm>
              <a:off x="2855" y="912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78975" name="Group 790"/>
            <p:cNvGrpSpPr>
              <a:grpSpLocks/>
            </p:cNvGrpSpPr>
            <p:nvPr/>
          </p:nvGrpSpPr>
          <p:grpSpPr bwMode="auto">
            <a:xfrm>
              <a:off x="3835" y="956"/>
              <a:ext cx="140" cy="87"/>
              <a:chOff x="2112" y="3600"/>
              <a:chExt cx="144" cy="96"/>
            </a:xfrm>
          </p:grpSpPr>
          <p:grpSp>
            <p:nvGrpSpPr>
              <p:cNvPr id="79032" name="Group 79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79034" name="Line 79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035" name="Line 79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033" name="Line 79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76" name="Group 795"/>
            <p:cNvGrpSpPr>
              <a:grpSpLocks/>
            </p:cNvGrpSpPr>
            <p:nvPr/>
          </p:nvGrpSpPr>
          <p:grpSpPr bwMode="auto">
            <a:xfrm>
              <a:off x="3695" y="956"/>
              <a:ext cx="140" cy="87"/>
              <a:chOff x="1920" y="3600"/>
              <a:chExt cx="144" cy="96"/>
            </a:xfrm>
          </p:grpSpPr>
          <p:grpSp>
            <p:nvGrpSpPr>
              <p:cNvPr id="79028" name="Group 79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9030" name="Line 79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031" name="Line 79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029" name="Line 79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8977" name="Text Box 800"/>
            <p:cNvSpPr txBox="1">
              <a:spLocks noChangeArrowheads="1"/>
            </p:cNvSpPr>
            <p:nvPr/>
          </p:nvSpPr>
          <p:spPr bwMode="auto">
            <a:xfrm>
              <a:off x="3695" y="1043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78978" name="Group 801"/>
            <p:cNvGrpSpPr>
              <a:grpSpLocks/>
            </p:cNvGrpSpPr>
            <p:nvPr/>
          </p:nvGrpSpPr>
          <p:grpSpPr bwMode="auto">
            <a:xfrm>
              <a:off x="2575" y="825"/>
              <a:ext cx="140" cy="87"/>
              <a:chOff x="1920" y="3600"/>
              <a:chExt cx="144" cy="96"/>
            </a:xfrm>
          </p:grpSpPr>
          <p:grpSp>
            <p:nvGrpSpPr>
              <p:cNvPr id="79024" name="Group 80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9026" name="Line 80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027" name="Line 80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025" name="Line 80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79" name="Group 806"/>
            <p:cNvGrpSpPr>
              <a:grpSpLocks/>
            </p:cNvGrpSpPr>
            <p:nvPr/>
          </p:nvGrpSpPr>
          <p:grpSpPr bwMode="auto">
            <a:xfrm>
              <a:off x="3461" y="956"/>
              <a:ext cx="140" cy="87"/>
              <a:chOff x="1920" y="3600"/>
              <a:chExt cx="144" cy="96"/>
            </a:xfrm>
          </p:grpSpPr>
          <p:grpSp>
            <p:nvGrpSpPr>
              <p:cNvPr id="79020" name="Group 80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9022" name="Line 80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023" name="Line 80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021" name="Line 81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8980" name="Line 811"/>
            <p:cNvSpPr>
              <a:spLocks noChangeShapeType="1"/>
            </p:cNvSpPr>
            <p:nvPr/>
          </p:nvSpPr>
          <p:spPr bwMode="auto">
            <a:xfrm flipH="1">
              <a:off x="428" y="2997"/>
              <a:ext cx="6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81" name="Line 812"/>
            <p:cNvSpPr>
              <a:spLocks noChangeShapeType="1"/>
            </p:cNvSpPr>
            <p:nvPr/>
          </p:nvSpPr>
          <p:spPr bwMode="auto">
            <a:xfrm flipV="1">
              <a:off x="428" y="1564"/>
              <a:ext cx="0" cy="14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82" name="Line 813"/>
            <p:cNvSpPr>
              <a:spLocks noChangeShapeType="1"/>
            </p:cNvSpPr>
            <p:nvPr/>
          </p:nvSpPr>
          <p:spPr bwMode="auto">
            <a:xfrm>
              <a:off x="428" y="1564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83" name="Line 814"/>
            <p:cNvSpPr>
              <a:spLocks noChangeShapeType="1"/>
            </p:cNvSpPr>
            <p:nvPr/>
          </p:nvSpPr>
          <p:spPr bwMode="auto">
            <a:xfrm flipV="1">
              <a:off x="428" y="739"/>
              <a:ext cx="0" cy="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84" name="Line 815"/>
            <p:cNvSpPr>
              <a:spLocks noChangeShapeType="1"/>
            </p:cNvSpPr>
            <p:nvPr/>
          </p:nvSpPr>
          <p:spPr bwMode="auto">
            <a:xfrm flipV="1">
              <a:off x="1081" y="2824"/>
              <a:ext cx="0" cy="1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85" name="Line 816"/>
            <p:cNvSpPr>
              <a:spLocks noChangeShapeType="1"/>
            </p:cNvSpPr>
            <p:nvPr/>
          </p:nvSpPr>
          <p:spPr bwMode="auto">
            <a:xfrm flipV="1">
              <a:off x="1221" y="739"/>
              <a:ext cx="0" cy="2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86" name="Line 817"/>
            <p:cNvSpPr>
              <a:spLocks noChangeShapeType="1"/>
            </p:cNvSpPr>
            <p:nvPr/>
          </p:nvSpPr>
          <p:spPr bwMode="auto">
            <a:xfrm>
              <a:off x="428" y="739"/>
              <a:ext cx="7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8987" name="Group 818"/>
            <p:cNvGrpSpPr>
              <a:grpSpLocks/>
            </p:cNvGrpSpPr>
            <p:nvPr/>
          </p:nvGrpSpPr>
          <p:grpSpPr bwMode="auto">
            <a:xfrm>
              <a:off x="1875" y="565"/>
              <a:ext cx="420" cy="304"/>
              <a:chOff x="1872" y="960"/>
              <a:chExt cx="706" cy="192"/>
            </a:xfrm>
          </p:grpSpPr>
          <p:sp>
            <p:nvSpPr>
              <p:cNvPr id="79017" name="Line 819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018" name="Line 820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019" name="Line 821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88" name="Group 822"/>
            <p:cNvGrpSpPr>
              <a:grpSpLocks/>
            </p:cNvGrpSpPr>
            <p:nvPr/>
          </p:nvGrpSpPr>
          <p:grpSpPr bwMode="auto">
            <a:xfrm>
              <a:off x="2761" y="565"/>
              <a:ext cx="420" cy="304"/>
              <a:chOff x="1872" y="960"/>
              <a:chExt cx="706" cy="192"/>
            </a:xfrm>
          </p:grpSpPr>
          <p:sp>
            <p:nvSpPr>
              <p:cNvPr id="79014" name="Line 823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015" name="Line 824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016" name="Line 825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89" name="Group 826"/>
            <p:cNvGrpSpPr>
              <a:grpSpLocks/>
            </p:cNvGrpSpPr>
            <p:nvPr/>
          </p:nvGrpSpPr>
          <p:grpSpPr bwMode="auto">
            <a:xfrm>
              <a:off x="3648" y="695"/>
              <a:ext cx="420" cy="304"/>
              <a:chOff x="1872" y="960"/>
              <a:chExt cx="706" cy="192"/>
            </a:xfrm>
          </p:grpSpPr>
          <p:sp>
            <p:nvSpPr>
              <p:cNvPr id="79011" name="Line 827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012" name="Line 828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013" name="Line 829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8990" name="Line 830"/>
            <p:cNvSpPr>
              <a:spLocks noChangeShapeType="1"/>
            </p:cNvSpPr>
            <p:nvPr/>
          </p:nvSpPr>
          <p:spPr bwMode="auto">
            <a:xfrm>
              <a:off x="5095" y="1564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91" name="Line 831"/>
            <p:cNvSpPr>
              <a:spLocks noChangeShapeType="1"/>
            </p:cNvSpPr>
            <p:nvPr/>
          </p:nvSpPr>
          <p:spPr bwMode="auto">
            <a:xfrm flipV="1">
              <a:off x="5328" y="739"/>
              <a:ext cx="0" cy="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92" name="Line 832"/>
            <p:cNvSpPr>
              <a:spLocks noChangeShapeType="1"/>
            </p:cNvSpPr>
            <p:nvPr/>
          </p:nvSpPr>
          <p:spPr bwMode="auto">
            <a:xfrm>
              <a:off x="4535" y="739"/>
              <a:ext cx="7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93" name="Line 833"/>
            <p:cNvSpPr>
              <a:spLocks noChangeShapeType="1"/>
            </p:cNvSpPr>
            <p:nvPr/>
          </p:nvSpPr>
          <p:spPr bwMode="auto">
            <a:xfrm flipV="1">
              <a:off x="4535" y="739"/>
              <a:ext cx="0" cy="2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94" name="Line 834"/>
            <p:cNvSpPr>
              <a:spLocks noChangeShapeType="1"/>
            </p:cNvSpPr>
            <p:nvPr/>
          </p:nvSpPr>
          <p:spPr bwMode="auto">
            <a:xfrm flipV="1">
              <a:off x="5328" y="1564"/>
              <a:ext cx="0" cy="14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95" name="Line 835"/>
            <p:cNvSpPr>
              <a:spLocks noChangeShapeType="1"/>
            </p:cNvSpPr>
            <p:nvPr/>
          </p:nvSpPr>
          <p:spPr bwMode="auto">
            <a:xfrm flipH="1">
              <a:off x="4675" y="2997"/>
              <a:ext cx="6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96" name="Line 836"/>
            <p:cNvSpPr>
              <a:spLocks noChangeShapeType="1"/>
            </p:cNvSpPr>
            <p:nvPr/>
          </p:nvSpPr>
          <p:spPr bwMode="auto">
            <a:xfrm flipV="1">
              <a:off x="4675" y="2824"/>
              <a:ext cx="0" cy="1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997" name="Text Box 837"/>
            <p:cNvSpPr txBox="1">
              <a:spLocks noChangeArrowheads="1"/>
            </p:cNvSpPr>
            <p:nvPr/>
          </p:nvSpPr>
          <p:spPr bwMode="auto">
            <a:xfrm>
              <a:off x="428" y="2858"/>
              <a:ext cx="70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Covered Porch</a:t>
              </a:r>
            </a:p>
          </p:txBody>
        </p:sp>
        <p:sp>
          <p:nvSpPr>
            <p:cNvPr id="78998" name="Text Box 838"/>
            <p:cNvSpPr txBox="1">
              <a:spLocks noChangeArrowheads="1"/>
            </p:cNvSpPr>
            <p:nvPr/>
          </p:nvSpPr>
          <p:spPr bwMode="auto">
            <a:xfrm>
              <a:off x="4628" y="2867"/>
              <a:ext cx="70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Covered Porch</a:t>
              </a:r>
            </a:p>
          </p:txBody>
        </p:sp>
        <p:sp>
          <p:nvSpPr>
            <p:cNvPr id="78999" name="Text Box 839"/>
            <p:cNvSpPr txBox="1">
              <a:spLocks noChangeArrowheads="1"/>
            </p:cNvSpPr>
            <p:nvPr/>
          </p:nvSpPr>
          <p:spPr bwMode="auto">
            <a:xfrm>
              <a:off x="521" y="78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79000" name="Text Box 840"/>
            <p:cNvSpPr txBox="1">
              <a:spLocks noChangeArrowheads="1"/>
            </p:cNvSpPr>
            <p:nvPr/>
          </p:nvSpPr>
          <p:spPr bwMode="auto">
            <a:xfrm>
              <a:off x="1781" y="65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79001" name="Text Box 841"/>
            <p:cNvSpPr txBox="1">
              <a:spLocks noChangeArrowheads="1"/>
            </p:cNvSpPr>
            <p:nvPr/>
          </p:nvSpPr>
          <p:spPr bwMode="auto">
            <a:xfrm>
              <a:off x="2668" y="65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79002" name="Text Box 842"/>
            <p:cNvSpPr txBox="1">
              <a:spLocks noChangeArrowheads="1"/>
            </p:cNvSpPr>
            <p:nvPr/>
          </p:nvSpPr>
          <p:spPr bwMode="auto">
            <a:xfrm>
              <a:off x="3555" y="78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79003" name="Text Box 843"/>
            <p:cNvSpPr txBox="1">
              <a:spLocks noChangeArrowheads="1"/>
            </p:cNvSpPr>
            <p:nvPr/>
          </p:nvSpPr>
          <p:spPr bwMode="auto">
            <a:xfrm>
              <a:off x="4628" y="78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79004" name="Line 844"/>
            <p:cNvSpPr>
              <a:spLocks noChangeShapeType="1"/>
            </p:cNvSpPr>
            <p:nvPr/>
          </p:nvSpPr>
          <p:spPr bwMode="auto">
            <a:xfrm flipV="1">
              <a:off x="5095" y="87"/>
              <a:ext cx="0" cy="43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005" name="Line 845"/>
            <p:cNvSpPr>
              <a:spLocks noChangeShapeType="1"/>
            </p:cNvSpPr>
            <p:nvPr/>
          </p:nvSpPr>
          <p:spPr bwMode="auto">
            <a:xfrm>
              <a:off x="5001" y="304"/>
              <a:ext cx="187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006" name="Text Box 846"/>
            <p:cNvSpPr txBox="1">
              <a:spLocks noChangeArrowheads="1"/>
            </p:cNvSpPr>
            <p:nvPr/>
          </p:nvSpPr>
          <p:spPr bwMode="auto">
            <a:xfrm>
              <a:off x="3881" y="3084"/>
              <a:ext cx="93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First Floor</a:t>
              </a:r>
            </a:p>
          </p:txBody>
        </p:sp>
        <p:sp>
          <p:nvSpPr>
            <p:cNvPr id="79007" name="Text Box 847"/>
            <p:cNvSpPr txBox="1">
              <a:spLocks noChangeArrowheads="1"/>
            </p:cNvSpPr>
            <p:nvPr/>
          </p:nvSpPr>
          <p:spPr bwMode="auto">
            <a:xfrm>
              <a:off x="4815" y="1651"/>
              <a:ext cx="43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79008" name="Text Box 848"/>
            <p:cNvSpPr txBox="1">
              <a:spLocks noChangeArrowheads="1"/>
            </p:cNvSpPr>
            <p:nvPr/>
          </p:nvSpPr>
          <p:spPr bwMode="auto">
            <a:xfrm>
              <a:off x="288" y="1651"/>
              <a:ext cx="432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79009" name="Text Box 849"/>
            <p:cNvSpPr txBox="1">
              <a:spLocks noChangeArrowheads="1"/>
            </p:cNvSpPr>
            <p:nvPr/>
          </p:nvSpPr>
          <p:spPr bwMode="auto">
            <a:xfrm>
              <a:off x="2668" y="217"/>
              <a:ext cx="43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79010" name="Text Box 850"/>
            <p:cNvSpPr txBox="1">
              <a:spLocks noChangeArrowheads="1"/>
            </p:cNvSpPr>
            <p:nvPr/>
          </p:nvSpPr>
          <p:spPr bwMode="auto">
            <a:xfrm>
              <a:off x="2715" y="3288"/>
              <a:ext cx="43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</p:grp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D0F7698A-B7FC-4567-BF4C-720C031D33B8}" type="slidenum">
              <a:rPr lang="en-US"/>
              <a:pPr>
                <a:defRPr/>
              </a:pPr>
              <a:t>58</a:t>
            </a:fld>
            <a:endParaRPr lang="en-US" dirty="0"/>
          </a:p>
        </p:txBody>
      </p:sp>
      <p:sp>
        <p:nvSpPr>
          <p:cNvPr id="31748" name="Rectangle 498"/>
          <p:cNvSpPr>
            <a:spLocks noChangeArrowheads="1"/>
          </p:cNvSpPr>
          <p:nvPr/>
        </p:nvSpPr>
        <p:spPr bwMode="auto">
          <a:xfrm>
            <a:off x="0" y="-76200"/>
            <a:ext cx="9144000" cy="6096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aphicFrame>
        <p:nvGraphicFramePr>
          <p:cNvPr id="31746" name="Object 0" descr="This is a picture of the burn time clock showing 14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7358172"/>
              </p:ext>
            </p:extLst>
          </p:nvPr>
        </p:nvGraphicFramePr>
        <p:xfrm>
          <a:off x="1371600" y="5773738"/>
          <a:ext cx="5818188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7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773738"/>
                        <a:ext cx="5818188" cy="105568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49" name="Text Box 496"/>
          <p:cNvSpPr txBox="1">
            <a:spLocks noChangeArrowheads="1"/>
          </p:cNvSpPr>
          <p:nvPr/>
        </p:nvSpPr>
        <p:spPr bwMode="auto">
          <a:xfrm>
            <a:off x="6129338" y="5834279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#5</a:t>
            </a:r>
          </a:p>
        </p:txBody>
      </p:sp>
      <p:grpSp>
        <p:nvGrpSpPr>
          <p:cNvPr id="31750" name="Group 500"/>
          <p:cNvGrpSpPr>
            <a:grpSpLocks/>
          </p:cNvGrpSpPr>
          <p:nvPr/>
        </p:nvGrpSpPr>
        <p:grpSpPr bwMode="auto">
          <a:xfrm>
            <a:off x="228600" y="304800"/>
            <a:ext cx="8721725" cy="4976813"/>
            <a:chOff x="144" y="192"/>
            <a:chExt cx="5494" cy="3135"/>
          </a:xfrm>
        </p:grpSpPr>
        <p:sp>
          <p:nvSpPr>
            <p:cNvPr id="31751" name="Line 501"/>
            <p:cNvSpPr>
              <a:spLocks noChangeShapeType="1"/>
            </p:cNvSpPr>
            <p:nvPr/>
          </p:nvSpPr>
          <p:spPr bwMode="auto">
            <a:xfrm>
              <a:off x="3360" y="7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52" name="Text Box 502"/>
            <p:cNvSpPr txBox="1">
              <a:spLocks noChangeArrowheads="1"/>
            </p:cNvSpPr>
            <p:nvPr/>
          </p:nvSpPr>
          <p:spPr bwMode="auto">
            <a:xfrm>
              <a:off x="576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31753" name="Line 503"/>
            <p:cNvSpPr>
              <a:spLocks noChangeShapeType="1"/>
            </p:cNvSpPr>
            <p:nvPr/>
          </p:nvSpPr>
          <p:spPr bwMode="auto">
            <a:xfrm>
              <a:off x="3168" y="100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54" name="Line 504"/>
            <p:cNvSpPr>
              <a:spLocks noChangeShapeType="1"/>
            </p:cNvSpPr>
            <p:nvPr/>
          </p:nvSpPr>
          <p:spPr bwMode="auto">
            <a:xfrm>
              <a:off x="1728" y="100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55" name="Line 505"/>
            <p:cNvSpPr>
              <a:spLocks noChangeShapeType="1"/>
            </p:cNvSpPr>
            <p:nvPr/>
          </p:nvSpPr>
          <p:spPr bwMode="auto">
            <a:xfrm>
              <a:off x="2448" y="62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56" name="Text Box 506"/>
            <p:cNvSpPr txBox="1">
              <a:spLocks noChangeArrowheads="1"/>
            </p:cNvSpPr>
            <p:nvPr/>
          </p:nvSpPr>
          <p:spPr bwMode="auto">
            <a:xfrm>
              <a:off x="3312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31757" name="Text Box 507"/>
            <p:cNvSpPr txBox="1">
              <a:spLocks noChangeArrowheads="1"/>
            </p:cNvSpPr>
            <p:nvPr/>
          </p:nvSpPr>
          <p:spPr bwMode="auto">
            <a:xfrm>
              <a:off x="4656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31758" name="Line 508"/>
            <p:cNvSpPr>
              <a:spLocks noChangeShapeType="1"/>
            </p:cNvSpPr>
            <p:nvPr/>
          </p:nvSpPr>
          <p:spPr bwMode="auto">
            <a:xfrm>
              <a:off x="624" y="2784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59" name="Line 509"/>
            <p:cNvSpPr>
              <a:spLocks noChangeShapeType="1"/>
            </p:cNvSpPr>
            <p:nvPr/>
          </p:nvSpPr>
          <p:spPr bwMode="auto">
            <a:xfrm>
              <a:off x="624" y="7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60" name="Line 510"/>
            <p:cNvSpPr>
              <a:spLocks noChangeShapeType="1"/>
            </p:cNvSpPr>
            <p:nvPr/>
          </p:nvSpPr>
          <p:spPr bwMode="auto">
            <a:xfrm>
              <a:off x="624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61" name="Line 511"/>
            <p:cNvSpPr>
              <a:spLocks noChangeShapeType="1"/>
            </p:cNvSpPr>
            <p:nvPr/>
          </p:nvSpPr>
          <p:spPr bwMode="auto">
            <a:xfrm>
              <a:off x="5184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62" name="Line 512"/>
            <p:cNvSpPr>
              <a:spLocks noChangeShapeType="1"/>
            </p:cNvSpPr>
            <p:nvPr/>
          </p:nvSpPr>
          <p:spPr bwMode="auto">
            <a:xfrm>
              <a:off x="3360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63" name="Line 513"/>
            <p:cNvSpPr>
              <a:spLocks noChangeShapeType="1"/>
            </p:cNvSpPr>
            <p:nvPr/>
          </p:nvSpPr>
          <p:spPr bwMode="auto">
            <a:xfrm>
              <a:off x="2448" y="624"/>
              <a:ext cx="0" cy="21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64" name="Line 514"/>
            <p:cNvSpPr>
              <a:spLocks noChangeShapeType="1"/>
            </p:cNvSpPr>
            <p:nvPr/>
          </p:nvSpPr>
          <p:spPr bwMode="auto">
            <a:xfrm>
              <a:off x="4272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65" name="Line 515"/>
            <p:cNvSpPr>
              <a:spLocks noChangeShapeType="1"/>
            </p:cNvSpPr>
            <p:nvPr/>
          </p:nvSpPr>
          <p:spPr bwMode="auto">
            <a:xfrm>
              <a:off x="1536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66" name="Line 516"/>
            <p:cNvSpPr>
              <a:spLocks noChangeShapeType="1"/>
            </p:cNvSpPr>
            <p:nvPr/>
          </p:nvSpPr>
          <p:spPr bwMode="auto">
            <a:xfrm>
              <a:off x="624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67" name="Line 517"/>
            <p:cNvSpPr>
              <a:spLocks noChangeShapeType="1"/>
            </p:cNvSpPr>
            <p:nvPr/>
          </p:nvSpPr>
          <p:spPr bwMode="auto">
            <a:xfrm>
              <a:off x="1680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68" name="Line 518"/>
            <p:cNvSpPr>
              <a:spLocks noChangeShapeType="1"/>
            </p:cNvSpPr>
            <p:nvPr/>
          </p:nvSpPr>
          <p:spPr bwMode="auto">
            <a:xfrm>
              <a:off x="2448" y="1872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69" name="Line 519"/>
            <p:cNvSpPr>
              <a:spLocks noChangeShapeType="1"/>
            </p:cNvSpPr>
            <p:nvPr/>
          </p:nvSpPr>
          <p:spPr bwMode="auto">
            <a:xfrm>
              <a:off x="3360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70" name="Line 520"/>
            <p:cNvSpPr>
              <a:spLocks noChangeShapeType="1"/>
            </p:cNvSpPr>
            <p:nvPr/>
          </p:nvSpPr>
          <p:spPr bwMode="auto">
            <a:xfrm>
              <a:off x="4416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71" name="Line 521"/>
            <p:cNvSpPr>
              <a:spLocks noChangeShapeType="1"/>
            </p:cNvSpPr>
            <p:nvPr/>
          </p:nvSpPr>
          <p:spPr bwMode="auto">
            <a:xfrm>
              <a:off x="1680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72" name="Line 522"/>
            <p:cNvSpPr>
              <a:spLocks noChangeShapeType="1"/>
            </p:cNvSpPr>
            <p:nvPr/>
          </p:nvSpPr>
          <p:spPr bwMode="auto">
            <a:xfrm>
              <a:off x="4416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1773" name="Group 523"/>
            <p:cNvGrpSpPr>
              <a:grpSpLocks/>
            </p:cNvGrpSpPr>
            <p:nvPr/>
          </p:nvGrpSpPr>
          <p:grpSpPr bwMode="auto">
            <a:xfrm>
              <a:off x="1392" y="2112"/>
              <a:ext cx="144" cy="336"/>
              <a:chOff x="4560" y="3312"/>
              <a:chExt cx="144" cy="336"/>
            </a:xfrm>
          </p:grpSpPr>
          <p:sp>
            <p:nvSpPr>
              <p:cNvPr id="32237" name="Rectangle 524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2238" name="Line 525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39" name="Line 526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40" name="Line 527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41" name="Line 528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42" name="Line 529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43" name="Line 530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74" name="Group 531"/>
            <p:cNvGrpSpPr>
              <a:grpSpLocks/>
            </p:cNvGrpSpPr>
            <p:nvPr/>
          </p:nvGrpSpPr>
          <p:grpSpPr bwMode="auto">
            <a:xfrm>
              <a:off x="1536" y="2112"/>
              <a:ext cx="144" cy="336"/>
              <a:chOff x="4560" y="3312"/>
              <a:chExt cx="144" cy="336"/>
            </a:xfrm>
          </p:grpSpPr>
          <p:sp>
            <p:nvSpPr>
              <p:cNvPr id="32230" name="Rectangle 532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2231" name="Line 533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32" name="Line 534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33" name="Line 535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34" name="Line 536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35" name="Line 537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36" name="Line 538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75" name="Group 539"/>
            <p:cNvGrpSpPr>
              <a:grpSpLocks/>
            </p:cNvGrpSpPr>
            <p:nvPr/>
          </p:nvGrpSpPr>
          <p:grpSpPr bwMode="auto">
            <a:xfrm>
              <a:off x="4128" y="2112"/>
              <a:ext cx="144" cy="336"/>
              <a:chOff x="4560" y="3312"/>
              <a:chExt cx="144" cy="336"/>
            </a:xfrm>
          </p:grpSpPr>
          <p:sp>
            <p:nvSpPr>
              <p:cNvPr id="32223" name="Rectangle 540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2224" name="Line 541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25" name="Line 542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26" name="Line 543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27" name="Line 544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28" name="Line 545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29" name="Line 546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76" name="Group 547"/>
            <p:cNvGrpSpPr>
              <a:grpSpLocks/>
            </p:cNvGrpSpPr>
            <p:nvPr/>
          </p:nvGrpSpPr>
          <p:grpSpPr bwMode="auto">
            <a:xfrm>
              <a:off x="4272" y="2112"/>
              <a:ext cx="144" cy="336"/>
              <a:chOff x="4560" y="3312"/>
              <a:chExt cx="144" cy="336"/>
            </a:xfrm>
          </p:grpSpPr>
          <p:sp>
            <p:nvSpPr>
              <p:cNvPr id="32216" name="Rectangle 548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2217" name="Line 549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18" name="Line 550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19" name="Line 551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20" name="Line 552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21" name="Line 553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22" name="Line 554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77" name="Group 555"/>
            <p:cNvGrpSpPr>
              <a:grpSpLocks/>
            </p:cNvGrpSpPr>
            <p:nvPr/>
          </p:nvGrpSpPr>
          <p:grpSpPr bwMode="auto">
            <a:xfrm>
              <a:off x="3216" y="2112"/>
              <a:ext cx="144" cy="336"/>
              <a:chOff x="4560" y="3312"/>
              <a:chExt cx="144" cy="336"/>
            </a:xfrm>
          </p:grpSpPr>
          <p:sp>
            <p:nvSpPr>
              <p:cNvPr id="32209" name="Rectangle 556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2210" name="Line 557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11" name="Line 558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12" name="Line 559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13" name="Line 560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14" name="Line 561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215" name="Line 562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778" name="Line 563"/>
            <p:cNvSpPr>
              <a:spLocks noChangeShapeType="1"/>
            </p:cNvSpPr>
            <p:nvPr/>
          </p:nvSpPr>
          <p:spPr bwMode="auto">
            <a:xfrm>
              <a:off x="624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1779" name="Group 564"/>
            <p:cNvGrpSpPr>
              <a:grpSpLocks/>
            </p:cNvGrpSpPr>
            <p:nvPr/>
          </p:nvGrpSpPr>
          <p:grpSpPr bwMode="auto">
            <a:xfrm>
              <a:off x="1584" y="2784"/>
              <a:ext cx="240" cy="144"/>
              <a:chOff x="1872" y="3648"/>
              <a:chExt cx="384" cy="144"/>
            </a:xfrm>
          </p:grpSpPr>
          <p:grpSp>
            <p:nvGrpSpPr>
              <p:cNvPr id="32194" name="Group 565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32196" name="Group 566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32206" name="Line 567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207" name="Line 56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208" name="Line 569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2197" name="Group 570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32204" name="Line 57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205" name="Line 57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2198" name="Group 573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32202" name="Line 57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203" name="Line 57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2199" name="Group 576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32200" name="Line 57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201" name="Line 57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32195" name="Line 579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80" name="Group 580"/>
            <p:cNvGrpSpPr>
              <a:grpSpLocks/>
            </p:cNvGrpSpPr>
            <p:nvPr/>
          </p:nvGrpSpPr>
          <p:grpSpPr bwMode="auto">
            <a:xfrm>
              <a:off x="2496" y="2784"/>
              <a:ext cx="240" cy="144"/>
              <a:chOff x="1872" y="3648"/>
              <a:chExt cx="384" cy="144"/>
            </a:xfrm>
          </p:grpSpPr>
          <p:grpSp>
            <p:nvGrpSpPr>
              <p:cNvPr id="32179" name="Group 581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32181" name="Group 582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32191" name="Line 583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192" name="Line 58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193" name="Line 585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2182" name="Group 586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32189" name="Line 58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190" name="Line 58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2183" name="Group 589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32187" name="Line 59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188" name="Line 59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2184" name="Group 592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32185" name="Line 59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186" name="Line 59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32180" name="Line 595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81" name="Group 596"/>
            <p:cNvGrpSpPr>
              <a:grpSpLocks/>
            </p:cNvGrpSpPr>
            <p:nvPr/>
          </p:nvGrpSpPr>
          <p:grpSpPr bwMode="auto">
            <a:xfrm>
              <a:off x="3408" y="2784"/>
              <a:ext cx="240" cy="144"/>
              <a:chOff x="1872" y="3648"/>
              <a:chExt cx="384" cy="144"/>
            </a:xfrm>
          </p:grpSpPr>
          <p:grpSp>
            <p:nvGrpSpPr>
              <p:cNvPr id="32164" name="Group 597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32166" name="Group 598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32176" name="Line 599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177" name="Line 60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178" name="Line 601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2167" name="Group 602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32174" name="Line 60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175" name="Line 60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2168" name="Group 605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32172" name="Line 60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173" name="Line 607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2169" name="Group 608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32170" name="Line 60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171" name="Line 61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32165" name="Line 611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82" name="Group 612"/>
            <p:cNvGrpSpPr>
              <a:grpSpLocks/>
            </p:cNvGrpSpPr>
            <p:nvPr/>
          </p:nvGrpSpPr>
          <p:grpSpPr bwMode="auto">
            <a:xfrm>
              <a:off x="672" y="2784"/>
              <a:ext cx="240" cy="144"/>
              <a:chOff x="1872" y="3648"/>
              <a:chExt cx="384" cy="144"/>
            </a:xfrm>
          </p:grpSpPr>
          <p:grpSp>
            <p:nvGrpSpPr>
              <p:cNvPr id="32149" name="Group 613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32151" name="Group 614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32161" name="Line 615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162" name="Line 61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163" name="Line 617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2152" name="Group 618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32159" name="Line 61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160" name="Line 62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2153" name="Group 621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32157" name="Line 622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158" name="Line 623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2154" name="Group 624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32155" name="Line 62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156" name="Line 62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32150" name="Line 627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783" name="Line 628"/>
            <p:cNvSpPr>
              <a:spLocks noChangeShapeType="1"/>
            </p:cNvSpPr>
            <p:nvPr/>
          </p:nvSpPr>
          <p:spPr bwMode="auto">
            <a:xfrm flipV="1">
              <a:off x="1392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84" name="Rectangle 629"/>
            <p:cNvSpPr>
              <a:spLocks noChangeArrowheads="1"/>
            </p:cNvSpPr>
            <p:nvPr/>
          </p:nvSpPr>
          <p:spPr bwMode="auto">
            <a:xfrm rot="5400000">
              <a:off x="576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85" name="Line 630"/>
            <p:cNvSpPr>
              <a:spLocks noChangeShapeType="1"/>
            </p:cNvSpPr>
            <p:nvPr/>
          </p:nvSpPr>
          <p:spPr bwMode="auto">
            <a:xfrm>
              <a:off x="624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86" name="Line 631"/>
            <p:cNvSpPr>
              <a:spLocks noChangeShapeType="1"/>
            </p:cNvSpPr>
            <p:nvPr/>
          </p:nvSpPr>
          <p:spPr bwMode="auto">
            <a:xfrm flipV="1">
              <a:off x="1056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1787" name="Group 632"/>
            <p:cNvGrpSpPr>
              <a:grpSpLocks/>
            </p:cNvGrpSpPr>
            <p:nvPr/>
          </p:nvGrpSpPr>
          <p:grpSpPr bwMode="auto">
            <a:xfrm flipV="1">
              <a:off x="1248" y="1344"/>
              <a:ext cx="144" cy="144"/>
              <a:chOff x="1827" y="2496"/>
              <a:chExt cx="93" cy="96"/>
            </a:xfrm>
          </p:grpSpPr>
          <p:sp>
            <p:nvSpPr>
              <p:cNvPr id="3214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148" name="Line 63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88" name="Group 635"/>
            <p:cNvGrpSpPr>
              <a:grpSpLocks/>
            </p:cNvGrpSpPr>
            <p:nvPr/>
          </p:nvGrpSpPr>
          <p:grpSpPr bwMode="auto">
            <a:xfrm flipV="1">
              <a:off x="1248" y="1920"/>
              <a:ext cx="144" cy="144"/>
              <a:chOff x="1827" y="2496"/>
              <a:chExt cx="93" cy="96"/>
            </a:xfrm>
          </p:grpSpPr>
          <p:sp>
            <p:nvSpPr>
              <p:cNvPr id="3214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146" name="Line 63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89" name="Group 638"/>
            <p:cNvGrpSpPr>
              <a:grpSpLocks/>
            </p:cNvGrpSpPr>
            <p:nvPr/>
          </p:nvGrpSpPr>
          <p:grpSpPr bwMode="auto">
            <a:xfrm>
              <a:off x="1200" y="2736"/>
              <a:ext cx="144" cy="96"/>
              <a:chOff x="1920" y="3600"/>
              <a:chExt cx="144" cy="96"/>
            </a:xfrm>
          </p:grpSpPr>
          <p:grpSp>
            <p:nvGrpSpPr>
              <p:cNvPr id="32141" name="Group 63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2143" name="Line 64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144" name="Line 64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142" name="Line 64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90" name="Group 643"/>
            <p:cNvGrpSpPr>
              <a:grpSpLocks/>
            </p:cNvGrpSpPr>
            <p:nvPr/>
          </p:nvGrpSpPr>
          <p:grpSpPr bwMode="auto">
            <a:xfrm>
              <a:off x="2064" y="2736"/>
              <a:ext cx="144" cy="96"/>
              <a:chOff x="1920" y="3600"/>
              <a:chExt cx="144" cy="96"/>
            </a:xfrm>
          </p:grpSpPr>
          <p:grpSp>
            <p:nvGrpSpPr>
              <p:cNvPr id="32137" name="Group 64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2139" name="Line 64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140" name="Line 64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138" name="Line 64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91" name="Group 648"/>
            <p:cNvGrpSpPr>
              <a:grpSpLocks/>
            </p:cNvGrpSpPr>
            <p:nvPr/>
          </p:nvGrpSpPr>
          <p:grpSpPr bwMode="auto">
            <a:xfrm>
              <a:off x="2976" y="2736"/>
              <a:ext cx="144" cy="96"/>
              <a:chOff x="1920" y="3600"/>
              <a:chExt cx="144" cy="96"/>
            </a:xfrm>
          </p:grpSpPr>
          <p:grpSp>
            <p:nvGrpSpPr>
              <p:cNvPr id="32133" name="Group 64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2135" name="Line 6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136" name="Line 6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134" name="Line 65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92" name="Group 653"/>
            <p:cNvGrpSpPr>
              <a:grpSpLocks/>
            </p:cNvGrpSpPr>
            <p:nvPr/>
          </p:nvGrpSpPr>
          <p:grpSpPr bwMode="auto">
            <a:xfrm>
              <a:off x="4896" y="2784"/>
              <a:ext cx="240" cy="144"/>
              <a:chOff x="1872" y="3648"/>
              <a:chExt cx="384" cy="144"/>
            </a:xfrm>
          </p:grpSpPr>
          <p:grpSp>
            <p:nvGrpSpPr>
              <p:cNvPr id="32118" name="Group 654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32120" name="Group 655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32130" name="Line 656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131" name="Line 65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132" name="Line 658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2121" name="Group 659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32128" name="Line 66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129" name="Line 66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2122" name="Group 662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32126" name="Line 66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127" name="Line 66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2123" name="Group 665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32124" name="Line 66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2125" name="Line 667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32119" name="Line 668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793" name="Rectangle 669"/>
            <p:cNvSpPr>
              <a:spLocks noChangeArrowheads="1"/>
            </p:cNvSpPr>
            <p:nvPr/>
          </p:nvSpPr>
          <p:spPr bwMode="auto">
            <a:xfrm>
              <a:off x="5184" y="240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1794" name="Group 670"/>
            <p:cNvGrpSpPr>
              <a:grpSpLocks/>
            </p:cNvGrpSpPr>
            <p:nvPr/>
          </p:nvGrpSpPr>
          <p:grpSpPr bwMode="auto">
            <a:xfrm>
              <a:off x="3888" y="2736"/>
              <a:ext cx="144" cy="96"/>
              <a:chOff x="1920" y="3600"/>
              <a:chExt cx="144" cy="96"/>
            </a:xfrm>
          </p:grpSpPr>
          <p:grpSp>
            <p:nvGrpSpPr>
              <p:cNvPr id="32114" name="Group 67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2116" name="Line 67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117" name="Line 67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115" name="Line 67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95" name="Group 675"/>
            <p:cNvGrpSpPr>
              <a:grpSpLocks/>
            </p:cNvGrpSpPr>
            <p:nvPr/>
          </p:nvGrpSpPr>
          <p:grpSpPr bwMode="auto">
            <a:xfrm>
              <a:off x="4512" y="2736"/>
              <a:ext cx="144" cy="96"/>
              <a:chOff x="1920" y="3600"/>
              <a:chExt cx="144" cy="96"/>
            </a:xfrm>
          </p:grpSpPr>
          <p:grpSp>
            <p:nvGrpSpPr>
              <p:cNvPr id="32110" name="Group 67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2112" name="Line 67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113" name="Line 67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111" name="Line 67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96" name="Group 680"/>
            <p:cNvGrpSpPr>
              <a:grpSpLocks/>
            </p:cNvGrpSpPr>
            <p:nvPr/>
          </p:nvGrpSpPr>
          <p:grpSpPr bwMode="auto">
            <a:xfrm rot="5400000">
              <a:off x="576" y="1920"/>
              <a:ext cx="96" cy="96"/>
              <a:chOff x="2112" y="3600"/>
              <a:chExt cx="144" cy="96"/>
            </a:xfrm>
          </p:grpSpPr>
          <p:grpSp>
            <p:nvGrpSpPr>
              <p:cNvPr id="32106" name="Group 68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32108" name="Line 68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109" name="Line 68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107" name="Line 68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97" name="Group 685"/>
            <p:cNvGrpSpPr>
              <a:grpSpLocks/>
            </p:cNvGrpSpPr>
            <p:nvPr/>
          </p:nvGrpSpPr>
          <p:grpSpPr bwMode="auto">
            <a:xfrm rot="5400000">
              <a:off x="552" y="888"/>
              <a:ext cx="144" cy="96"/>
              <a:chOff x="1920" y="3600"/>
              <a:chExt cx="144" cy="96"/>
            </a:xfrm>
          </p:grpSpPr>
          <p:grpSp>
            <p:nvGrpSpPr>
              <p:cNvPr id="32102" name="Group 68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2104" name="Line 68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105" name="Line 68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103" name="Line 68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798" name="Line 690"/>
            <p:cNvSpPr>
              <a:spLocks noChangeShapeType="1"/>
            </p:cNvSpPr>
            <p:nvPr/>
          </p:nvSpPr>
          <p:spPr bwMode="auto">
            <a:xfrm flipV="1">
              <a:off x="1680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99" name="Line 691"/>
            <p:cNvSpPr>
              <a:spLocks noChangeShapeType="1"/>
            </p:cNvSpPr>
            <p:nvPr/>
          </p:nvSpPr>
          <p:spPr bwMode="auto">
            <a:xfrm flipV="1">
              <a:off x="3216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00" name="Line 692"/>
            <p:cNvSpPr>
              <a:spLocks noChangeShapeType="1"/>
            </p:cNvSpPr>
            <p:nvPr/>
          </p:nvSpPr>
          <p:spPr bwMode="auto">
            <a:xfrm flipV="1">
              <a:off x="4128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01" name="Line 693"/>
            <p:cNvSpPr>
              <a:spLocks noChangeShapeType="1"/>
            </p:cNvSpPr>
            <p:nvPr/>
          </p:nvSpPr>
          <p:spPr bwMode="auto">
            <a:xfrm flipV="1">
              <a:off x="4416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02" name="Rectangle 694"/>
            <p:cNvSpPr>
              <a:spLocks noChangeArrowheads="1"/>
            </p:cNvSpPr>
            <p:nvPr/>
          </p:nvSpPr>
          <p:spPr bwMode="auto">
            <a:xfrm rot="5400000">
              <a:off x="2256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803" name="Line 695"/>
            <p:cNvSpPr>
              <a:spLocks noChangeShapeType="1"/>
            </p:cNvSpPr>
            <p:nvPr/>
          </p:nvSpPr>
          <p:spPr bwMode="auto">
            <a:xfrm>
              <a:off x="2016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04" name="Line 696"/>
            <p:cNvSpPr>
              <a:spLocks noChangeShapeType="1"/>
            </p:cNvSpPr>
            <p:nvPr/>
          </p:nvSpPr>
          <p:spPr bwMode="auto">
            <a:xfrm flipV="1">
              <a:off x="2448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05" name="Line 697"/>
            <p:cNvSpPr>
              <a:spLocks noChangeShapeType="1"/>
            </p:cNvSpPr>
            <p:nvPr/>
          </p:nvSpPr>
          <p:spPr bwMode="auto">
            <a:xfrm flipV="1">
              <a:off x="2016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06" name="Rectangle 698"/>
            <p:cNvSpPr>
              <a:spLocks noChangeArrowheads="1"/>
            </p:cNvSpPr>
            <p:nvPr/>
          </p:nvSpPr>
          <p:spPr bwMode="auto">
            <a:xfrm rot="5400000">
              <a:off x="2400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807" name="Line 699"/>
            <p:cNvSpPr>
              <a:spLocks noChangeShapeType="1"/>
            </p:cNvSpPr>
            <p:nvPr/>
          </p:nvSpPr>
          <p:spPr bwMode="auto">
            <a:xfrm>
              <a:off x="2448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08" name="Line 700"/>
            <p:cNvSpPr>
              <a:spLocks noChangeShapeType="1"/>
            </p:cNvSpPr>
            <p:nvPr/>
          </p:nvSpPr>
          <p:spPr bwMode="auto">
            <a:xfrm flipV="1">
              <a:off x="2880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1809" name="Group 701"/>
            <p:cNvGrpSpPr>
              <a:grpSpLocks/>
            </p:cNvGrpSpPr>
            <p:nvPr/>
          </p:nvGrpSpPr>
          <p:grpSpPr bwMode="auto">
            <a:xfrm flipH="1" flipV="1">
              <a:off x="1680" y="1344"/>
              <a:ext cx="144" cy="144"/>
              <a:chOff x="1827" y="2496"/>
              <a:chExt cx="93" cy="96"/>
            </a:xfrm>
          </p:grpSpPr>
          <p:sp>
            <p:nvSpPr>
              <p:cNvPr id="3210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101" name="Line 70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10" name="Group 704"/>
            <p:cNvGrpSpPr>
              <a:grpSpLocks/>
            </p:cNvGrpSpPr>
            <p:nvPr/>
          </p:nvGrpSpPr>
          <p:grpSpPr bwMode="auto">
            <a:xfrm flipH="1" flipV="1">
              <a:off x="1680" y="1920"/>
              <a:ext cx="144" cy="144"/>
              <a:chOff x="1827" y="2496"/>
              <a:chExt cx="93" cy="96"/>
            </a:xfrm>
          </p:grpSpPr>
          <p:sp>
            <p:nvSpPr>
              <p:cNvPr id="3209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99" name="Line 70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11" name="Line 707"/>
            <p:cNvSpPr>
              <a:spLocks noChangeShapeType="1"/>
            </p:cNvSpPr>
            <p:nvPr/>
          </p:nvSpPr>
          <p:spPr bwMode="auto">
            <a:xfrm>
              <a:off x="2448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12" name="Line 708"/>
            <p:cNvSpPr>
              <a:spLocks noChangeShapeType="1"/>
            </p:cNvSpPr>
            <p:nvPr/>
          </p:nvSpPr>
          <p:spPr bwMode="auto">
            <a:xfrm>
              <a:off x="3360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1813" name="Group 709"/>
            <p:cNvGrpSpPr>
              <a:grpSpLocks/>
            </p:cNvGrpSpPr>
            <p:nvPr/>
          </p:nvGrpSpPr>
          <p:grpSpPr bwMode="auto">
            <a:xfrm>
              <a:off x="3216" y="2112"/>
              <a:ext cx="144" cy="336"/>
              <a:chOff x="4560" y="3312"/>
              <a:chExt cx="144" cy="336"/>
            </a:xfrm>
          </p:grpSpPr>
          <p:sp>
            <p:nvSpPr>
              <p:cNvPr id="32091" name="Rectangle 710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2092" name="Line 711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93" name="Line 712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94" name="Line 713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95" name="Line 714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96" name="Line 715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97" name="Line 716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14" name="Line 717"/>
            <p:cNvSpPr>
              <a:spLocks noChangeShapeType="1"/>
            </p:cNvSpPr>
            <p:nvPr/>
          </p:nvSpPr>
          <p:spPr bwMode="auto">
            <a:xfrm flipV="1">
              <a:off x="3216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15" name="Line 718"/>
            <p:cNvSpPr>
              <a:spLocks noChangeShapeType="1"/>
            </p:cNvSpPr>
            <p:nvPr/>
          </p:nvSpPr>
          <p:spPr bwMode="auto">
            <a:xfrm flipV="1">
              <a:off x="2880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1816" name="Group 719"/>
            <p:cNvGrpSpPr>
              <a:grpSpLocks/>
            </p:cNvGrpSpPr>
            <p:nvPr/>
          </p:nvGrpSpPr>
          <p:grpSpPr bwMode="auto">
            <a:xfrm flipV="1">
              <a:off x="3072" y="1344"/>
              <a:ext cx="144" cy="144"/>
              <a:chOff x="1827" y="2496"/>
              <a:chExt cx="93" cy="96"/>
            </a:xfrm>
          </p:grpSpPr>
          <p:sp>
            <p:nvSpPr>
              <p:cNvPr id="3208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90" name="Line 72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17" name="Group 722"/>
            <p:cNvGrpSpPr>
              <a:grpSpLocks/>
            </p:cNvGrpSpPr>
            <p:nvPr/>
          </p:nvGrpSpPr>
          <p:grpSpPr bwMode="auto">
            <a:xfrm flipV="1">
              <a:off x="3072" y="1920"/>
              <a:ext cx="144" cy="144"/>
              <a:chOff x="1827" y="2496"/>
              <a:chExt cx="93" cy="96"/>
            </a:xfrm>
          </p:grpSpPr>
          <p:sp>
            <p:nvSpPr>
              <p:cNvPr id="3208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88" name="Line 72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18" name="Line 725"/>
            <p:cNvSpPr>
              <a:spLocks noChangeShapeType="1"/>
            </p:cNvSpPr>
            <p:nvPr/>
          </p:nvSpPr>
          <p:spPr bwMode="auto">
            <a:xfrm>
              <a:off x="2448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19" name="Line 726"/>
            <p:cNvSpPr>
              <a:spLocks noChangeShapeType="1"/>
            </p:cNvSpPr>
            <p:nvPr/>
          </p:nvSpPr>
          <p:spPr bwMode="auto">
            <a:xfrm flipV="1">
              <a:off x="4128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20" name="Line 727"/>
            <p:cNvSpPr>
              <a:spLocks noChangeShapeType="1"/>
            </p:cNvSpPr>
            <p:nvPr/>
          </p:nvSpPr>
          <p:spPr bwMode="auto">
            <a:xfrm flipV="1">
              <a:off x="4128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1821" name="Group 728"/>
            <p:cNvGrpSpPr>
              <a:grpSpLocks/>
            </p:cNvGrpSpPr>
            <p:nvPr/>
          </p:nvGrpSpPr>
          <p:grpSpPr bwMode="auto">
            <a:xfrm flipV="1">
              <a:off x="3984" y="1344"/>
              <a:ext cx="144" cy="144"/>
              <a:chOff x="1827" y="2496"/>
              <a:chExt cx="93" cy="96"/>
            </a:xfrm>
          </p:grpSpPr>
          <p:sp>
            <p:nvSpPr>
              <p:cNvPr id="3208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86" name="Line 73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22" name="Group 731"/>
            <p:cNvGrpSpPr>
              <a:grpSpLocks/>
            </p:cNvGrpSpPr>
            <p:nvPr/>
          </p:nvGrpSpPr>
          <p:grpSpPr bwMode="auto">
            <a:xfrm flipV="1">
              <a:off x="3984" y="1920"/>
              <a:ext cx="144" cy="144"/>
              <a:chOff x="1827" y="2496"/>
              <a:chExt cx="93" cy="96"/>
            </a:xfrm>
          </p:grpSpPr>
          <p:sp>
            <p:nvSpPr>
              <p:cNvPr id="3208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84" name="Line 73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23" name="Group 734"/>
            <p:cNvGrpSpPr>
              <a:grpSpLocks/>
            </p:cNvGrpSpPr>
            <p:nvPr/>
          </p:nvGrpSpPr>
          <p:grpSpPr bwMode="auto">
            <a:xfrm flipH="1" flipV="1">
              <a:off x="4416" y="1344"/>
              <a:ext cx="144" cy="144"/>
              <a:chOff x="1827" y="2496"/>
              <a:chExt cx="93" cy="96"/>
            </a:xfrm>
          </p:grpSpPr>
          <p:sp>
            <p:nvSpPr>
              <p:cNvPr id="3208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82" name="Line 73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24" name="Group 737"/>
            <p:cNvGrpSpPr>
              <a:grpSpLocks/>
            </p:cNvGrpSpPr>
            <p:nvPr/>
          </p:nvGrpSpPr>
          <p:grpSpPr bwMode="auto">
            <a:xfrm flipH="1" flipV="1">
              <a:off x="4416" y="1920"/>
              <a:ext cx="144" cy="144"/>
              <a:chOff x="1827" y="2496"/>
              <a:chExt cx="93" cy="96"/>
            </a:xfrm>
          </p:grpSpPr>
          <p:sp>
            <p:nvSpPr>
              <p:cNvPr id="3207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80" name="Line 73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25" name="Line 740"/>
            <p:cNvSpPr>
              <a:spLocks noChangeShapeType="1"/>
            </p:cNvSpPr>
            <p:nvPr/>
          </p:nvSpPr>
          <p:spPr bwMode="auto">
            <a:xfrm>
              <a:off x="3360" y="1872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26" name="Line 741"/>
            <p:cNvSpPr>
              <a:spLocks noChangeShapeType="1"/>
            </p:cNvSpPr>
            <p:nvPr/>
          </p:nvSpPr>
          <p:spPr bwMode="auto">
            <a:xfrm flipV="1">
              <a:off x="3360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27" name="Rectangle 742"/>
            <p:cNvSpPr>
              <a:spLocks noChangeArrowheads="1"/>
            </p:cNvSpPr>
            <p:nvPr/>
          </p:nvSpPr>
          <p:spPr bwMode="auto">
            <a:xfrm rot="5400000">
              <a:off x="3312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828" name="Line 743"/>
            <p:cNvSpPr>
              <a:spLocks noChangeShapeType="1"/>
            </p:cNvSpPr>
            <p:nvPr/>
          </p:nvSpPr>
          <p:spPr bwMode="auto">
            <a:xfrm>
              <a:off x="3360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29" name="Line 744"/>
            <p:cNvSpPr>
              <a:spLocks noChangeShapeType="1"/>
            </p:cNvSpPr>
            <p:nvPr/>
          </p:nvSpPr>
          <p:spPr bwMode="auto">
            <a:xfrm flipV="1">
              <a:off x="3792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30" name="Line 745"/>
            <p:cNvSpPr>
              <a:spLocks noChangeShapeType="1"/>
            </p:cNvSpPr>
            <p:nvPr/>
          </p:nvSpPr>
          <p:spPr bwMode="auto">
            <a:xfrm flipV="1">
              <a:off x="3792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31" name="Rectangle 746"/>
            <p:cNvSpPr>
              <a:spLocks noChangeArrowheads="1"/>
            </p:cNvSpPr>
            <p:nvPr/>
          </p:nvSpPr>
          <p:spPr bwMode="auto">
            <a:xfrm rot="5400000">
              <a:off x="4992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832" name="Line 747"/>
            <p:cNvSpPr>
              <a:spLocks noChangeShapeType="1"/>
            </p:cNvSpPr>
            <p:nvPr/>
          </p:nvSpPr>
          <p:spPr bwMode="auto">
            <a:xfrm>
              <a:off x="4752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33" name="Line 748"/>
            <p:cNvSpPr>
              <a:spLocks noChangeShapeType="1"/>
            </p:cNvSpPr>
            <p:nvPr/>
          </p:nvSpPr>
          <p:spPr bwMode="auto">
            <a:xfrm flipV="1">
              <a:off x="5184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34" name="Line 749"/>
            <p:cNvSpPr>
              <a:spLocks noChangeShapeType="1"/>
            </p:cNvSpPr>
            <p:nvPr/>
          </p:nvSpPr>
          <p:spPr bwMode="auto">
            <a:xfrm flipV="1">
              <a:off x="4752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1835" name="Group 750"/>
            <p:cNvGrpSpPr>
              <a:grpSpLocks/>
            </p:cNvGrpSpPr>
            <p:nvPr/>
          </p:nvGrpSpPr>
          <p:grpSpPr bwMode="auto">
            <a:xfrm rot="5400000" flipV="1">
              <a:off x="960" y="1968"/>
              <a:ext cx="96" cy="96"/>
              <a:chOff x="1827" y="2496"/>
              <a:chExt cx="93" cy="96"/>
            </a:xfrm>
          </p:grpSpPr>
          <p:sp>
            <p:nvSpPr>
              <p:cNvPr id="3207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78" name="Line 75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36" name="Group 753"/>
            <p:cNvGrpSpPr>
              <a:grpSpLocks/>
            </p:cNvGrpSpPr>
            <p:nvPr/>
          </p:nvGrpSpPr>
          <p:grpSpPr bwMode="auto">
            <a:xfrm rot="5400000" flipV="1">
              <a:off x="2784" y="1968"/>
              <a:ext cx="96" cy="96"/>
              <a:chOff x="1827" y="2496"/>
              <a:chExt cx="93" cy="96"/>
            </a:xfrm>
          </p:grpSpPr>
          <p:sp>
            <p:nvSpPr>
              <p:cNvPr id="3207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76" name="Line 75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37" name="Group 756"/>
            <p:cNvGrpSpPr>
              <a:grpSpLocks/>
            </p:cNvGrpSpPr>
            <p:nvPr/>
          </p:nvGrpSpPr>
          <p:grpSpPr bwMode="auto">
            <a:xfrm rot="5400000" flipV="1">
              <a:off x="3696" y="1968"/>
              <a:ext cx="96" cy="96"/>
              <a:chOff x="1827" y="2496"/>
              <a:chExt cx="93" cy="96"/>
            </a:xfrm>
          </p:grpSpPr>
          <p:sp>
            <p:nvSpPr>
              <p:cNvPr id="3207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74" name="Line 75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38" name="Group 759"/>
            <p:cNvGrpSpPr>
              <a:grpSpLocks/>
            </p:cNvGrpSpPr>
            <p:nvPr/>
          </p:nvGrpSpPr>
          <p:grpSpPr bwMode="auto">
            <a:xfrm rot="-5400000" flipH="1" flipV="1">
              <a:off x="4752" y="1968"/>
              <a:ext cx="96" cy="96"/>
              <a:chOff x="1827" y="2496"/>
              <a:chExt cx="93" cy="96"/>
            </a:xfrm>
          </p:grpSpPr>
          <p:sp>
            <p:nvSpPr>
              <p:cNvPr id="3207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72" name="Line 76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39" name="Group 762"/>
            <p:cNvGrpSpPr>
              <a:grpSpLocks/>
            </p:cNvGrpSpPr>
            <p:nvPr/>
          </p:nvGrpSpPr>
          <p:grpSpPr bwMode="auto">
            <a:xfrm rot="-5400000" flipH="1" flipV="1">
              <a:off x="2016" y="1968"/>
              <a:ext cx="96" cy="96"/>
              <a:chOff x="1827" y="2496"/>
              <a:chExt cx="93" cy="96"/>
            </a:xfrm>
          </p:grpSpPr>
          <p:sp>
            <p:nvSpPr>
              <p:cNvPr id="3206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70" name="Line 76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40" name="Text Box 765"/>
            <p:cNvSpPr txBox="1">
              <a:spLocks noChangeArrowheads="1"/>
            </p:cNvSpPr>
            <p:nvPr/>
          </p:nvSpPr>
          <p:spPr bwMode="auto">
            <a:xfrm>
              <a:off x="480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31841" name="Group 766"/>
            <p:cNvGrpSpPr>
              <a:grpSpLocks/>
            </p:cNvGrpSpPr>
            <p:nvPr/>
          </p:nvGrpSpPr>
          <p:grpSpPr bwMode="auto">
            <a:xfrm>
              <a:off x="720" y="2171"/>
              <a:ext cx="50" cy="133"/>
              <a:chOff x="1827" y="2496"/>
              <a:chExt cx="93" cy="96"/>
            </a:xfrm>
          </p:grpSpPr>
          <p:sp>
            <p:nvSpPr>
              <p:cNvPr id="3206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68" name="Line 76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42" name="Group 769"/>
            <p:cNvGrpSpPr>
              <a:grpSpLocks/>
            </p:cNvGrpSpPr>
            <p:nvPr/>
          </p:nvGrpSpPr>
          <p:grpSpPr bwMode="auto">
            <a:xfrm flipH="1">
              <a:off x="2304" y="2160"/>
              <a:ext cx="50" cy="133"/>
              <a:chOff x="1827" y="2496"/>
              <a:chExt cx="93" cy="96"/>
            </a:xfrm>
          </p:grpSpPr>
          <p:sp>
            <p:nvSpPr>
              <p:cNvPr id="3206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66" name="Line 77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43" name="Group 772"/>
            <p:cNvGrpSpPr>
              <a:grpSpLocks/>
            </p:cNvGrpSpPr>
            <p:nvPr/>
          </p:nvGrpSpPr>
          <p:grpSpPr bwMode="auto">
            <a:xfrm>
              <a:off x="2544" y="2160"/>
              <a:ext cx="50" cy="133"/>
              <a:chOff x="1827" y="2496"/>
              <a:chExt cx="93" cy="96"/>
            </a:xfrm>
          </p:grpSpPr>
          <p:sp>
            <p:nvSpPr>
              <p:cNvPr id="3206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64" name="Line 7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44" name="Group 775"/>
            <p:cNvGrpSpPr>
              <a:grpSpLocks/>
            </p:cNvGrpSpPr>
            <p:nvPr/>
          </p:nvGrpSpPr>
          <p:grpSpPr bwMode="auto">
            <a:xfrm flipH="1">
              <a:off x="5040" y="2160"/>
              <a:ext cx="50" cy="133"/>
              <a:chOff x="1827" y="2496"/>
              <a:chExt cx="93" cy="96"/>
            </a:xfrm>
          </p:grpSpPr>
          <p:sp>
            <p:nvSpPr>
              <p:cNvPr id="3206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62" name="Line 7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45" name="Group 778"/>
            <p:cNvGrpSpPr>
              <a:grpSpLocks/>
            </p:cNvGrpSpPr>
            <p:nvPr/>
          </p:nvGrpSpPr>
          <p:grpSpPr bwMode="auto">
            <a:xfrm>
              <a:off x="3456" y="2160"/>
              <a:ext cx="50" cy="133"/>
              <a:chOff x="1827" y="2496"/>
              <a:chExt cx="93" cy="96"/>
            </a:xfrm>
          </p:grpSpPr>
          <p:sp>
            <p:nvSpPr>
              <p:cNvPr id="3205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60" name="Line 78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46" name="Text Box 781"/>
            <p:cNvSpPr txBox="1">
              <a:spLocks noChangeArrowheads="1"/>
            </p:cNvSpPr>
            <p:nvPr/>
          </p:nvSpPr>
          <p:spPr bwMode="auto">
            <a:xfrm>
              <a:off x="2016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1847" name="Text Box 782"/>
            <p:cNvSpPr txBox="1">
              <a:spLocks noChangeArrowheads="1"/>
            </p:cNvSpPr>
            <p:nvPr/>
          </p:nvSpPr>
          <p:spPr bwMode="auto">
            <a:xfrm>
              <a:off x="2304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1848" name="Text Box 783"/>
            <p:cNvSpPr txBox="1">
              <a:spLocks noChangeArrowheads="1"/>
            </p:cNvSpPr>
            <p:nvPr/>
          </p:nvSpPr>
          <p:spPr bwMode="auto">
            <a:xfrm>
              <a:off x="3216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1849" name="Text Box 784"/>
            <p:cNvSpPr txBox="1">
              <a:spLocks noChangeArrowheads="1"/>
            </p:cNvSpPr>
            <p:nvPr/>
          </p:nvSpPr>
          <p:spPr bwMode="auto">
            <a:xfrm>
              <a:off x="4752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1850" name="Text Box 785"/>
            <p:cNvSpPr txBox="1">
              <a:spLocks noChangeArrowheads="1"/>
            </p:cNvSpPr>
            <p:nvPr/>
          </p:nvSpPr>
          <p:spPr bwMode="auto">
            <a:xfrm>
              <a:off x="1968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31851" name="Text Box 786"/>
            <p:cNvSpPr txBox="1">
              <a:spLocks noChangeArrowheads="1"/>
            </p:cNvSpPr>
            <p:nvPr/>
          </p:nvSpPr>
          <p:spPr bwMode="auto">
            <a:xfrm>
              <a:off x="2400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31852" name="Rectangle 787"/>
            <p:cNvSpPr>
              <a:spLocks noChangeArrowheads="1"/>
            </p:cNvSpPr>
            <p:nvPr/>
          </p:nvSpPr>
          <p:spPr bwMode="auto">
            <a:xfrm rot="5400000">
              <a:off x="576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1853" name="Group 788"/>
            <p:cNvGrpSpPr>
              <a:grpSpLocks/>
            </p:cNvGrpSpPr>
            <p:nvPr/>
          </p:nvGrpSpPr>
          <p:grpSpPr bwMode="auto">
            <a:xfrm>
              <a:off x="720" y="1691"/>
              <a:ext cx="50" cy="133"/>
              <a:chOff x="1827" y="2496"/>
              <a:chExt cx="93" cy="96"/>
            </a:xfrm>
          </p:grpSpPr>
          <p:sp>
            <p:nvSpPr>
              <p:cNvPr id="3205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58" name="Line 79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54" name="Text Box 791"/>
            <p:cNvSpPr txBox="1">
              <a:spLocks noChangeArrowheads="1"/>
            </p:cNvSpPr>
            <p:nvPr/>
          </p:nvSpPr>
          <p:spPr bwMode="auto">
            <a:xfrm>
              <a:off x="576" y="1469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1855" name="Rectangle 792"/>
            <p:cNvSpPr>
              <a:spLocks noChangeArrowheads="1"/>
            </p:cNvSpPr>
            <p:nvPr/>
          </p:nvSpPr>
          <p:spPr bwMode="auto">
            <a:xfrm rot="5400000">
              <a:off x="2400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1856" name="Group 793"/>
            <p:cNvGrpSpPr>
              <a:grpSpLocks/>
            </p:cNvGrpSpPr>
            <p:nvPr/>
          </p:nvGrpSpPr>
          <p:grpSpPr bwMode="auto">
            <a:xfrm>
              <a:off x="2544" y="1710"/>
              <a:ext cx="50" cy="133"/>
              <a:chOff x="1827" y="2496"/>
              <a:chExt cx="93" cy="96"/>
            </a:xfrm>
          </p:grpSpPr>
          <p:sp>
            <p:nvSpPr>
              <p:cNvPr id="3205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56" name="Line 79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57" name="Text Box 796"/>
            <p:cNvSpPr txBox="1">
              <a:spLocks noChangeArrowheads="1"/>
            </p:cNvSpPr>
            <p:nvPr/>
          </p:nvSpPr>
          <p:spPr bwMode="auto">
            <a:xfrm>
              <a:off x="2400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1858" name="Rectangle 797"/>
            <p:cNvSpPr>
              <a:spLocks noChangeArrowheads="1"/>
            </p:cNvSpPr>
            <p:nvPr/>
          </p:nvSpPr>
          <p:spPr bwMode="auto">
            <a:xfrm rot="5400000">
              <a:off x="3312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1859" name="Group 798"/>
            <p:cNvGrpSpPr>
              <a:grpSpLocks/>
            </p:cNvGrpSpPr>
            <p:nvPr/>
          </p:nvGrpSpPr>
          <p:grpSpPr bwMode="auto">
            <a:xfrm>
              <a:off x="3456" y="1710"/>
              <a:ext cx="50" cy="133"/>
              <a:chOff x="1827" y="2496"/>
              <a:chExt cx="93" cy="96"/>
            </a:xfrm>
          </p:grpSpPr>
          <p:sp>
            <p:nvSpPr>
              <p:cNvPr id="3205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54" name="Line 80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60" name="Text Box 801"/>
            <p:cNvSpPr txBox="1">
              <a:spLocks noChangeArrowheads="1"/>
            </p:cNvSpPr>
            <p:nvPr/>
          </p:nvSpPr>
          <p:spPr bwMode="auto">
            <a:xfrm>
              <a:off x="3312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1861" name="Rectangle 802"/>
            <p:cNvSpPr>
              <a:spLocks noChangeArrowheads="1"/>
            </p:cNvSpPr>
            <p:nvPr/>
          </p:nvSpPr>
          <p:spPr bwMode="auto">
            <a:xfrm rot="16200000" flipH="1">
              <a:off x="2256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1862" name="Group 803"/>
            <p:cNvGrpSpPr>
              <a:grpSpLocks/>
            </p:cNvGrpSpPr>
            <p:nvPr/>
          </p:nvGrpSpPr>
          <p:grpSpPr bwMode="auto">
            <a:xfrm flipH="1">
              <a:off x="2304" y="1739"/>
              <a:ext cx="50" cy="133"/>
              <a:chOff x="1827" y="2496"/>
              <a:chExt cx="93" cy="96"/>
            </a:xfrm>
          </p:grpSpPr>
          <p:sp>
            <p:nvSpPr>
              <p:cNvPr id="3205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52" name="Line 80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63" name="Text Box 806"/>
            <p:cNvSpPr txBox="1">
              <a:spLocks noChangeArrowheads="1"/>
            </p:cNvSpPr>
            <p:nvPr/>
          </p:nvSpPr>
          <p:spPr bwMode="auto">
            <a:xfrm flipH="1">
              <a:off x="2160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1864" name="Rectangle 807"/>
            <p:cNvSpPr>
              <a:spLocks noChangeArrowheads="1"/>
            </p:cNvSpPr>
            <p:nvPr/>
          </p:nvSpPr>
          <p:spPr bwMode="auto">
            <a:xfrm rot="16200000" flipH="1">
              <a:off x="4992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1865" name="Group 808"/>
            <p:cNvGrpSpPr>
              <a:grpSpLocks/>
            </p:cNvGrpSpPr>
            <p:nvPr/>
          </p:nvGrpSpPr>
          <p:grpSpPr bwMode="auto">
            <a:xfrm flipH="1">
              <a:off x="5040" y="1710"/>
              <a:ext cx="50" cy="133"/>
              <a:chOff x="1827" y="2496"/>
              <a:chExt cx="93" cy="96"/>
            </a:xfrm>
          </p:grpSpPr>
          <p:sp>
            <p:nvSpPr>
              <p:cNvPr id="3204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50" name="Line 81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66" name="Text Box 811"/>
            <p:cNvSpPr txBox="1">
              <a:spLocks noChangeArrowheads="1"/>
            </p:cNvSpPr>
            <p:nvPr/>
          </p:nvSpPr>
          <p:spPr bwMode="auto">
            <a:xfrm flipH="1">
              <a:off x="4896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31867" name="Group 812"/>
            <p:cNvGrpSpPr>
              <a:grpSpLocks/>
            </p:cNvGrpSpPr>
            <p:nvPr/>
          </p:nvGrpSpPr>
          <p:grpSpPr bwMode="auto">
            <a:xfrm>
              <a:off x="1330" y="768"/>
              <a:ext cx="240" cy="384"/>
              <a:chOff x="1330" y="1296"/>
              <a:chExt cx="240" cy="384"/>
            </a:xfrm>
          </p:grpSpPr>
          <p:sp>
            <p:nvSpPr>
              <p:cNvPr id="32044" name="Text Box 813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2045" name="Rectangle 814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32046" name="Group 815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32047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48" name="Line 817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31868" name="Group 818"/>
            <p:cNvGrpSpPr>
              <a:grpSpLocks/>
            </p:cNvGrpSpPr>
            <p:nvPr/>
          </p:nvGrpSpPr>
          <p:grpSpPr bwMode="auto">
            <a:xfrm>
              <a:off x="1200" y="1152"/>
              <a:ext cx="144" cy="144"/>
              <a:chOff x="1827" y="2496"/>
              <a:chExt cx="93" cy="96"/>
            </a:xfrm>
          </p:grpSpPr>
          <p:sp>
            <p:nvSpPr>
              <p:cNvPr id="3204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43" name="Line 82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69" name="Group 821"/>
            <p:cNvGrpSpPr>
              <a:grpSpLocks/>
            </p:cNvGrpSpPr>
            <p:nvPr/>
          </p:nvGrpSpPr>
          <p:grpSpPr bwMode="auto">
            <a:xfrm>
              <a:off x="1522" y="624"/>
              <a:ext cx="240" cy="384"/>
              <a:chOff x="1330" y="1296"/>
              <a:chExt cx="240" cy="384"/>
            </a:xfrm>
          </p:grpSpPr>
          <p:sp>
            <p:nvSpPr>
              <p:cNvPr id="32037" name="Text Box 822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2038" name="Rectangle 823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32039" name="Group 824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32040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41" name="Line 82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31870" name="Group 827"/>
            <p:cNvGrpSpPr>
              <a:grpSpLocks/>
            </p:cNvGrpSpPr>
            <p:nvPr/>
          </p:nvGrpSpPr>
          <p:grpSpPr bwMode="auto">
            <a:xfrm>
              <a:off x="3155" y="624"/>
              <a:ext cx="240" cy="384"/>
              <a:chOff x="1330" y="1296"/>
              <a:chExt cx="240" cy="384"/>
            </a:xfrm>
          </p:grpSpPr>
          <p:sp>
            <p:nvSpPr>
              <p:cNvPr id="32032" name="Text Box 828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2033" name="Rectangle 829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32034" name="Group 830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32035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36" name="Line 83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31871" name="Group 833"/>
            <p:cNvGrpSpPr>
              <a:grpSpLocks/>
            </p:cNvGrpSpPr>
            <p:nvPr/>
          </p:nvGrpSpPr>
          <p:grpSpPr bwMode="auto">
            <a:xfrm rot="10800000" flipV="1">
              <a:off x="4464" y="1152"/>
              <a:ext cx="144" cy="144"/>
              <a:chOff x="1827" y="2496"/>
              <a:chExt cx="93" cy="96"/>
            </a:xfrm>
          </p:grpSpPr>
          <p:sp>
            <p:nvSpPr>
              <p:cNvPr id="3203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31" name="Line 8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72" name="Group 836"/>
            <p:cNvGrpSpPr>
              <a:grpSpLocks/>
            </p:cNvGrpSpPr>
            <p:nvPr/>
          </p:nvGrpSpPr>
          <p:grpSpPr bwMode="auto">
            <a:xfrm>
              <a:off x="4066" y="768"/>
              <a:ext cx="240" cy="384"/>
              <a:chOff x="1330" y="1296"/>
              <a:chExt cx="240" cy="384"/>
            </a:xfrm>
          </p:grpSpPr>
          <p:sp>
            <p:nvSpPr>
              <p:cNvPr id="32025" name="Text Box 837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2026" name="Rectangle 838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32027" name="Group 839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32028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29" name="Line 84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31873" name="Group 842"/>
            <p:cNvGrpSpPr>
              <a:grpSpLocks/>
            </p:cNvGrpSpPr>
            <p:nvPr/>
          </p:nvGrpSpPr>
          <p:grpSpPr bwMode="auto">
            <a:xfrm>
              <a:off x="3936" y="1152"/>
              <a:ext cx="144" cy="144"/>
              <a:chOff x="1827" y="2496"/>
              <a:chExt cx="93" cy="96"/>
            </a:xfrm>
          </p:grpSpPr>
          <p:sp>
            <p:nvSpPr>
              <p:cNvPr id="3202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24" name="Line 84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74" name="Group 845"/>
            <p:cNvGrpSpPr>
              <a:grpSpLocks/>
            </p:cNvGrpSpPr>
            <p:nvPr/>
          </p:nvGrpSpPr>
          <p:grpSpPr bwMode="auto">
            <a:xfrm>
              <a:off x="4258" y="768"/>
              <a:ext cx="240" cy="384"/>
              <a:chOff x="1330" y="1296"/>
              <a:chExt cx="240" cy="384"/>
            </a:xfrm>
          </p:grpSpPr>
          <p:sp>
            <p:nvSpPr>
              <p:cNvPr id="32018" name="Text Box 846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2019" name="Rectangle 847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32020" name="Group 848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32021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22" name="Line 85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31875" name="Group 851"/>
            <p:cNvGrpSpPr>
              <a:grpSpLocks/>
            </p:cNvGrpSpPr>
            <p:nvPr/>
          </p:nvGrpSpPr>
          <p:grpSpPr bwMode="auto">
            <a:xfrm>
              <a:off x="3024" y="1104"/>
              <a:ext cx="144" cy="144"/>
              <a:chOff x="1827" y="2496"/>
              <a:chExt cx="93" cy="96"/>
            </a:xfrm>
          </p:grpSpPr>
          <p:sp>
            <p:nvSpPr>
              <p:cNvPr id="3201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17" name="Line 85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76" name="Group 854"/>
            <p:cNvGrpSpPr>
              <a:grpSpLocks/>
            </p:cNvGrpSpPr>
            <p:nvPr/>
          </p:nvGrpSpPr>
          <p:grpSpPr bwMode="auto">
            <a:xfrm>
              <a:off x="2064" y="576"/>
              <a:ext cx="144" cy="96"/>
              <a:chOff x="2112" y="3600"/>
              <a:chExt cx="144" cy="96"/>
            </a:xfrm>
          </p:grpSpPr>
          <p:grpSp>
            <p:nvGrpSpPr>
              <p:cNvPr id="32012" name="Group 855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32014" name="Line 85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15" name="Line 85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13" name="Line 858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77" name="Group 859"/>
            <p:cNvGrpSpPr>
              <a:grpSpLocks/>
            </p:cNvGrpSpPr>
            <p:nvPr/>
          </p:nvGrpSpPr>
          <p:grpSpPr bwMode="auto">
            <a:xfrm>
              <a:off x="1920" y="576"/>
              <a:ext cx="144" cy="96"/>
              <a:chOff x="1920" y="3600"/>
              <a:chExt cx="144" cy="96"/>
            </a:xfrm>
          </p:grpSpPr>
          <p:grpSp>
            <p:nvGrpSpPr>
              <p:cNvPr id="32008" name="Group 86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2010" name="Line 8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11" name="Line 8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09" name="Line 86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78" name="Group 864"/>
            <p:cNvGrpSpPr>
              <a:grpSpLocks/>
            </p:cNvGrpSpPr>
            <p:nvPr/>
          </p:nvGrpSpPr>
          <p:grpSpPr bwMode="auto">
            <a:xfrm>
              <a:off x="2976" y="576"/>
              <a:ext cx="144" cy="96"/>
              <a:chOff x="2112" y="3600"/>
              <a:chExt cx="144" cy="96"/>
            </a:xfrm>
          </p:grpSpPr>
          <p:grpSp>
            <p:nvGrpSpPr>
              <p:cNvPr id="32004" name="Group 865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32006" name="Line 86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07" name="Line 86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05" name="Line 868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79" name="Group 869"/>
            <p:cNvGrpSpPr>
              <a:grpSpLocks/>
            </p:cNvGrpSpPr>
            <p:nvPr/>
          </p:nvGrpSpPr>
          <p:grpSpPr bwMode="auto">
            <a:xfrm>
              <a:off x="2832" y="576"/>
              <a:ext cx="144" cy="96"/>
              <a:chOff x="1920" y="3600"/>
              <a:chExt cx="144" cy="96"/>
            </a:xfrm>
          </p:grpSpPr>
          <p:grpSp>
            <p:nvGrpSpPr>
              <p:cNvPr id="32000" name="Group 87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2002" name="Line 87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03" name="Line 87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01" name="Line 87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80" name="Group 874"/>
            <p:cNvGrpSpPr>
              <a:grpSpLocks/>
            </p:cNvGrpSpPr>
            <p:nvPr/>
          </p:nvGrpSpPr>
          <p:grpSpPr bwMode="auto">
            <a:xfrm>
              <a:off x="3888" y="720"/>
              <a:ext cx="144" cy="96"/>
              <a:chOff x="2112" y="3600"/>
              <a:chExt cx="144" cy="96"/>
            </a:xfrm>
          </p:grpSpPr>
          <p:grpSp>
            <p:nvGrpSpPr>
              <p:cNvPr id="31996" name="Group 875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31998" name="Line 87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99" name="Line 87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97" name="Line 878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81" name="Group 879"/>
            <p:cNvGrpSpPr>
              <a:grpSpLocks/>
            </p:cNvGrpSpPr>
            <p:nvPr/>
          </p:nvGrpSpPr>
          <p:grpSpPr bwMode="auto">
            <a:xfrm>
              <a:off x="3744" y="720"/>
              <a:ext cx="144" cy="96"/>
              <a:chOff x="1920" y="3600"/>
              <a:chExt cx="144" cy="96"/>
            </a:xfrm>
          </p:grpSpPr>
          <p:grpSp>
            <p:nvGrpSpPr>
              <p:cNvPr id="31992" name="Group 88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1994" name="Line 8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95" name="Line 8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93" name="Line 88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82" name="Line 884"/>
            <p:cNvSpPr>
              <a:spLocks noChangeShapeType="1"/>
            </p:cNvSpPr>
            <p:nvPr/>
          </p:nvSpPr>
          <p:spPr bwMode="auto">
            <a:xfrm>
              <a:off x="1536" y="62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83" name="Line 885"/>
            <p:cNvSpPr>
              <a:spLocks noChangeShapeType="1"/>
            </p:cNvSpPr>
            <p:nvPr/>
          </p:nvSpPr>
          <p:spPr bwMode="auto">
            <a:xfrm>
              <a:off x="4272" y="7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1884" name="Group 886"/>
            <p:cNvGrpSpPr>
              <a:grpSpLocks/>
            </p:cNvGrpSpPr>
            <p:nvPr/>
          </p:nvGrpSpPr>
          <p:grpSpPr bwMode="auto">
            <a:xfrm>
              <a:off x="1734" y="1104"/>
              <a:ext cx="144" cy="144"/>
              <a:chOff x="2112" y="1632"/>
              <a:chExt cx="144" cy="144"/>
            </a:xfrm>
          </p:grpSpPr>
          <p:grpSp>
            <p:nvGrpSpPr>
              <p:cNvPr id="31988" name="Group 887"/>
              <p:cNvGrpSpPr>
                <a:grpSpLocks/>
              </p:cNvGrpSpPr>
              <p:nvPr/>
            </p:nvGrpSpPr>
            <p:grpSpPr bwMode="auto">
              <a:xfrm rot="10800000" flipV="1">
                <a:off x="2112" y="1632"/>
                <a:ext cx="144" cy="144"/>
                <a:chOff x="1827" y="2496"/>
                <a:chExt cx="93" cy="96"/>
              </a:xfrm>
            </p:grpSpPr>
            <p:sp>
              <p:nvSpPr>
                <p:cNvPr id="31990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91" name="Line 889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89" name="Line 890"/>
              <p:cNvSpPr>
                <a:spLocks noChangeShapeType="1"/>
              </p:cNvSpPr>
              <p:nvPr/>
            </p:nvSpPr>
            <p:spPr bwMode="auto">
              <a:xfrm>
                <a:off x="2112" y="1632"/>
                <a:ext cx="0" cy="144"/>
              </a:xfrm>
              <a:prstGeom prst="line">
                <a:avLst/>
              </a:pr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85" name="Rectangle 891"/>
            <p:cNvSpPr>
              <a:spLocks noChangeArrowheads="1"/>
            </p:cNvSpPr>
            <p:nvPr/>
          </p:nvSpPr>
          <p:spPr bwMode="auto">
            <a:xfrm rot="16200000" flipH="1">
              <a:off x="4992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1886" name="Group 892"/>
            <p:cNvGrpSpPr>
              <a:grpSpLocks/>
            </p:cNvGrpSpPr>
            <p:nvPr/>
          </p:nvGrpSpPr>
          <p:grpSpPr bwMode="auto">
            <a:xfrm flipH="1">
              <a:off x="5040" y="1134"/>
              <a:ext cx="50" cy="133"/>
              <a:chOff x="1827" y="2496"/>
              <a:chExt cx="93" cy="96"/>
            </a:xfrm>
          </p:grpSpPr>
          <p:sp>
            <p:nvSpPr>
              <p:cNvPr id="3198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987" name="Line 89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87" name="Text Box 895"/>
            <p:cNvSpPr txBox="1">
              <a:spLocks noChangeArrowheads="1"/>
            </p:cNvSpPr>
            <p:nvPr/>
          </p:nvSpPr>
          <p:spPr bwMode="auto">
            <a:xfrm flipH="1">
              <a:off x="4848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1888" name="Rectangle 896"/>
            <p:cNvSpPr>
              <a:spLocks noChangeArrowheads="1"/>
            </p:cNvSpPr>
            <p:nvPr/>
          </p:nvSpPr>
          <p:spPr bwMode="auto">
            <a:xfrm rot="5400000">
              <a:off x="3312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1889" name="Group 897"/>
            <p:cNvGrpSpPr>
              <a:grpSpLocks/>
            </p:cNvGrpSpPr>
            <p:nvPr/>
          </p:nvGrpSpPr>
          <p:grpSpPr bwMode="auto">
            <a:xfrm>
              <a:off x="3456" y="1134"/>
              <a:ext cx="50" cy="133"/>
              <a:chOff x="1827" y="2496"/>
              <a:chExt cx="93" cy="96"/>
            </a:xfrm>
          </p:grpSpPr>
          <p:sp>
            <p:nvSpPr>
              <p:cNvPr id="3198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985" name="Line 89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90" name="Text Box 900"/>
            <p:cNvSpPr txBox="1">
              <a:spLocks noChangeArrowheads="1"/>
            </p:cNvSpPr>
            <p:nvPr/>
          </p:nvSpPr>
          <p:spPr bwMode="auto">
            <a:xfrm>
              <a:off x="3312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1891" name="Rectangle 901"/>
            <p:cNvSpPr>
              <a:spLocks noChangeArrowheads="1"/>
            </p:cNvSpPr>
            <p:nvPr/>
          </p:nvSpPr>
          <p:spPr bwMode="auto">
            <a:xfrm rot="5400000">
              <a:off x="2400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1892" name="Group 902"/>
            <p:cNvGrpSpPr>
              <a:grpSpLocks/>
            </p:cNvGrpSpPr>
            <p:nvPr/>
          </p:nvGrpSpPr>
          <p:grpSpPr bwMode="auto">
            <a:xfrm>
              <a:off x="2544" y="1134"/>
              <a:ext cx="50" cy="133"/>
              <a:chOff x="1827" y="2496"/>
              <a:chExt cx="93" cy="96"/>
            </a:xfrm>
          </p:grpSpPr>
          <p:sp>
            <p:nvSpPr>
              <p:cNvPr id="3198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983" name="Line 90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93" name="Text Box 905"/>
            <p:cNvSpPr txBox="1">
              <a:spLocks noChangeArrowheads="1"/>
            </p:cNvSpPr>
            <p:nvPr/>
          </p:nvSpPr>
          <p:spPr bwMode="auto">
            <a:xfrm>
              <a:off x="2400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1894" name="Rectangle 906"/>
            <p:cNvSpPr>
              <a:spLocks noChangeArrowheads="1"/>
            </p:cNvSpPr>
            <p:nvPr/>
          </p:nvSpPr>
          <p:spPr bwMode="auto">
            <a:xfrm rot="16200000" flipH="1">
              <a:off x="2256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1895" name="Group 907"/>
            <p:cNvGrpSpPr>
              <a:grpSpLocks/>
            </p:cNvGrpSpPr>
            <p:nvPr/>
          </p:nvGrpSpPr>
          <p:grpSpPr bwMode="auto">
            <a:xfrm flipH="1">
              <a:off x="2304" y="1134"/>
              <a:ext cx="50" cy="133"/>
              <a:chOff x="1827" y="2496"/>
              <a:chExt cx="93" cy="96"/>
            </a:xfrm>
          </p:grpSpPr>
          <p:sp>
            <p:nvSpPr>
              <p:cNvPr id="3198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981" name="Line 90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96" name="Text Box 910"/>
            <p:cNvSpPr txBox="1">
              <a:spLocks noChangeArrowheads="1"/>
            </p:cNvSpPr>
            <p:nvPr/>
          </p:nvSpPr>
          <p:spPr bwMode="auto">
            <a:xfrm flipH="1">
              <a:off x="2160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1897" name="Rectangle 911"/>
            <p:cNvSpPr>
              <a:spLocks noChangeArrowheads="1"/>
            </p:cNvSpPr>
            <p:nvPr/>
          </p:nvSpPr>
          <p:spPr bwMode="auto">
            <a:xfrm rot="5400000">
              <a:off x="576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1898" name="Group 912"/>
            <p:cNvGrpSpPr>
              <a:grpSpLocks/>
            </p:cNvGrpSpPr>
            <p:nvPr/>
          </p:nvGrpSpPr>
          <p:grpSpPr bwMode="auto">
            <a:xfrm>
              <a:off x="720" y="1134"/>
              <a:ext cx="50" cy="133"/>
              <a:chOff x="1827" y="2496"/>
              <a:chExt cx="93" cy="96"/>
            </a:xfrm>
          </p:grpSpPr>
          <p:sp>
            <p:nvSpPr>
              <p:cNvPr id="3197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979" name="Line 91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99" name="Text Box 915"/>
            <p:cNvSpPr txBox="1">
              <a:spLocks noChangeArrowheads="1"/>
            </p:cNvSpPr>
            <p:nvPr/>
          </p:nvSpPr>
          <p:spPr bwMode="auto">
            <a:xfrm>
              <a:off x="624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31900" name="Group 916"/>
            <p:cNvGrpSpPr>
              <a:grpSpLocks/>
            </p:cNvGrpSpPr>
            <p:nvPr/>
          </p:nvGrpSpPr>
          <p:grpSpPr bwMode="auto">
            <a:xfrm rot="5400000">
              <a:off x="5136" y="1920"/>
              <a:ext cx="96" cy="96"/>
              <a:chOff x="2112" y="3600"/>
              <a:chExt cx="144" cy="96"/>
            </a:xfrm>
          </p:grpSpPr>
          <p:grpSp>
            <p:nvGrpSpPr>
              <p:cNvPr id="31974" name="Group 917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31976" name="Line 91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77" name="Line 91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75" name="Line 920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901" name="Group 921"/>
            <p:cNvGrpSpPr>
              <a:grpSpLocks/>
            </p:cNvGrpSpPr>
            <p:nvPr/>
          </p:nvGrpSpPr>
          <p:grpSpPr bwMode="auto">
            <a:xfrm rot="5400000">
              <a:off x="5112" y="888"/>
              <a:ext cx="144" cy="96"/>
              <a:chOff x="1920" y="3600"/>
              <a:chExt cx="144" cy="96"/>
            </a:xfrm>
          </p:grpSpPr>
          <p:grpSp>
            <p:nvGrpSpPr>
              <p:cNvPr id="31970" name="Group 92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1972" name="Line 92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73" name="Line 92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71" name="Line 92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902" name="Group 926"/>
            <p:cNvGrpSpPr>
              <a:grpSpLocks/>
            </p:cNvGrpSpPr>
            <p:nvPr/>
          </p:nvGrpSpPr>
          <p:grpSpPr bwMode="auto">
            <a:xfrm>
              <a:off x="4944" y="720"/>
              <a:ext cx="144" cy="96"/>
              <a:chOff x="2112" y="3600"/>
              <a:chExt cx="144" cy="96"/>
            </a:xfrm>
          </p:grpSpPr>
          <p:grpSp>
            <p:nvGrpSpPr>
              <p:cNvPr id="31966" name="Group 927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31968" name="Line 92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69" name="Line 92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67" name="Line 930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903" name="Group 931"/>
            <p:cNvGrpSpPr>
              <a:grpSpLocks/>
            </p:cNvGrpSpPr>
            <p:nvPr/>
          </p:nvGrpSpPr>
          <p:grpSpPr bwMode="auto">
            <a:xfrm>
              <a:off x="4800" y="720"/>
              <a:ext cx="144" cy="96"/>
              <a:chOff x="1920" y="3600"/>
              <a:chExt cx="144" cy="96"/>
            </a:xfrm>
          </p:grpSpPr>
          <p:grpSp>
            <p:nvGrpSpPr>
              <p:cNvPr id="31962" name="Group 93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1964" name="Line 93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65" name="Line 93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63" name="Line 93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904" name="Group 936"/>
            <p:cNvGrpSpPr>
              <a:grpSpLocks/>
            </p:cNvGrpSpPr>
            <p:nvPr/>
          </p:nvGrpSpPr>
          <p:grpSpPr bwMode="auto">
            <a:xfrm>
              <a:off x="4320" y="720"/>
              <a:ext cx="96" cy="96"/>
              <a:chOff x="1920" y="3600"/>
              <a:chExt cx="144" cy="96"/>
            </a:xfrm>
          </p:grpSpPr>
          <p:grpSp>
            <p:nvGrpSpPr>
              <p:cNvPr id="31958" name="Group 93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1960" name="Line 93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61" name="Line 93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59" name="Line 94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905" name="Group 941"/>
            <p:cNvGrpSpPr>
              <a:grpSpLocks/>
            </p:cNvGrpSpPr>
            <p:nvPr/>
          </p:nvGrpSpPr>
          <p:grpSpPr bwMode="auto">
            <a:xfrm>
              <a:off x="1392" y="720"/>
              <a:ext cx="96" cy="96"/>
              <a:chOff x="1920" y="3600"/>
              <a:chExt cx="144" cy="96"/>
            </a:xfrm>
          </p:grpSpPr>
          <p:grpSp>
            <p:nvGrpSpPr>
              <p:cNvPr id="31954" name="Group 94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1956" name="Line 94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57" name="Line 94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55" name="Line 94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906" name="Group 946"/>
            <p:cNvGrpSpPr>
              <a:grpSpLocks/>
            </p:cNvGrpSpPr>
            <p:nvPr/>
          </p:nvGrpSpPr>
          <p:grpSpPr bwMode="auto">
            <a:xfrm>
              <a:off x="720" y="720"/>
              <a:ext cx="144" cy="96"/>
              <a:chOff x="1920" y="3600"/>
              <a:chExt cx="144" cy="96"/>
            </a:xfrm>
          </p:grpSpPr>
          <p:grpSp>
            <p:nvGrpSpPr>
              <p:cNvPr id="31950" name="Group 94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1952" name="Line 94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53" name="Line 94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51" name="Line 95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907" name="Group 951"/>
            <p:cNvGrpSpPr>
              <a:grpSpLocks/>
            </p:cNvGrpSpPr>
            <p:nvPr/>
          </p:nvGrpSpPr>
          <p:grpSpPr bwMode="auto">
            <a:xfrm>
              <a:off x="864" y="720"/>
              <a:ext cx="144" cy="96"/>
              <a:chOff x="1920" y="3600"/>
              <a:chExt cx="144" cy="96"/>
            </a:xfrm>
          </p:grpSpPr>
          <p:grpSp>
            <p:nvGrpSpPr>
              <p:cNvPr id="31946" name="Group 95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1948" name="Line 95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49" name="Line 95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47" name="Line 95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908" name="Text Box 956"/>
            <p:cNvSpPr txBox="1">
              <a:spLocks noChangeArrowheads="1"/>
            </p:cNvSpPr>
            <p:nvPr/>
          </p:nvSpPr>
          <p:spPr bwMode="auto">
            <a:xfrm>
              <a:off x="3936" y="3096"/>
              <a:ext cx="11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Second Floor</a:t>
              </a:r>
            </a:p>
          </p:txBody>
        </p:sp>
        <p:sp>
          <p:nvSpPr>
            <p:cNvPr id="31909" name="Rectangle 957"/>
            <p:cNvSpPr>
              <a:spLocks noChangeArrowheads="1"/>
            </p:cNvSpPr>
            <p:nvPr/>
          </p:nvSpPr>
          <p:spPr bwMode="auto">
            <a:xfrm>
              <a:off x="1008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910" name="Text Box 958"/>
            <p:cNvSpPr txBox="1">
              <a:spLocks noChangeArrowheads="1"/>
            </p:cNvSpPr>
            <p:nvPr/>
          </p:nvSpPr>
          <p:spPr bwMode="auto">
            <a:xfrm>
              <a:off x="864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1911" name="Rectangle 959"/>
            <p:cNvSpPr>
              <a:spLocks noChangeArrowheads="1"/>
            </p:cNvSpPr>
            <p:nvPr/>
          </p:nvSpPr>
          <p:spPr bwMode="auto">
            <a:xfrm>
              <a:off x="2016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912" name="Text Box 960"/>
            <p:cNvSpPr txBox="1">
              <a:spLocks noChangeArrowheads="1"/>
            </p:cNvSpPr>
            <p:nvPr/>
          </p:nvSpPr>
          <p:spPr bwMode="auto">
            <a:xfrm>
              <a:off x="2112" y="1296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Attic Hatch</a:t>
              </a:r>
            </a:p>
          </p:txBody>
        </p:sp>
        <p:sp>
          <p:nvSpPr>
            <p:cNvPr id="31913" name="Rectangle 961"/>
            <p:cNvSpPr>
              <a:spLocks noChangeArrowheads="1"/>
            </p:cNvSpPr>
            <p:nvPr/>
          </p:nvSpPr>
          <p:spPr bwMode="auto">
            <a:xfrm>
              <a:off x="2832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914" name="Text Box 962"/>
            <p:cNvSpPr txBox="1">
              <a:spLocks noChangeArrowheads="1"/>
            </p:cNvSpPr>
            <p:nvPr/>
          </p:nvSpPr>
          <p:spPr bwMode="auto">
            <a:xfrm>
              <a:off x="2544" y="1296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1915" name="Rectangle 963"/>
            <p:cNvSpPr>
              <a:spLocks noChangeArrowheads="1"/>
            </p:cNvSpPr>
            <p:nvPr/>
          </p:nvSpPr>
          <p:spPr bwMode="auto">
            <a:xfrm>
              <a:off x="3744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916" name="Text Box 964"/>
            <p:cNvSpPr txBox="1">
              <a:spLocks noChangeArrowheads="1"/>
            </p:cNvSpPr>
            <p:nvPr/>
          </p:nvSpPr>
          <p:spPr bwMode="auto">
            <a:xfrm>
              <a:off x="3600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1917" name="Rectangle 965"/>
            <p:cNvSpPr>
              <a:spLocks noChangeArrowheads="1"/>
            </p:cNvSpPr>
            <p:nvPr/>
          </p:nvSpPr>
          <p:spPr bwMode="auto">
            <a:xfrm>
              <a:off x="4752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918" name="Text Box 966"/>
            <p:cNvSpPr txBox="1">
              <a:spLocks noChangeArrowheads="1"/>
            </p:cNvSpPr>
            <p:nvPr/>
          </p:nvSpPr>
          <p:spPr bwMode="auto">
            <a:xfrm>
              <a:off x="4608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grpSp>
          <p:nvGrpSpPr>
            <p:cNvPr id="31919" name="Group 967"/>
            <p:cNvGrpSpPr>
              <a:grpSpLocks/>
            </p:cNvGrpSpPr>
            <p:nvPr/>
          </p:nvGrpSpPr>
          <p:grpSpPr bwMode="auto">
            <a:xfrm>
              <a:off x="1728" y="1104"/>
              <a:ext cx="144" cy="144"/>
              <a:chOff x="2112" y="1632"/>
              <a:chExt cx="144" cy="144"/>
            </a:xfrm>
          </p:grpSpPr>
          <p:grpSp>
            <p:nvGrpSpPr>
              <p:cNvPr id="31942" name="Group 968"/>
              <p:cNvGrpSpPr>
                <a:grpSpLocks/>
              </p:cNvGrpSpPr>
              <p:nvPr/>
            </p:nvGrpSpPr>
            <p:grpSpPr bwMode="auto">
              <a:xfrm rot="10800000" flipV="1">
                <a:off x="2112" y="1632"/>
                <a:ext cx="144" cy="144"/>
                <a:chOff x="1827" y="2496"/>
                <a:chExt cx="93" cy="96"/>
              </a:xfrm>
            </p:grpSpPr>
            <p:sp>
              <p:nvSpPr>
                <p:cNvPr id="3194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45" name="Line 97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43" name="Line 971"/>
              <p:cNvSpPr>
                <a:spLocks noChangeShapeType="1"/>
              </p:cNvSpPr>
              <p:nvPr/>
            </p:nvSpPr>
            <p:spPr bwMode="auto">
              <a:xfrm>
                <a:off x="2112" y="1632"/>
                <a:ext cx="0" cy="144"/>
              </a:xfrm>
              <a:prstGeom prst="line">
                <a:avLst/>
              </a:pr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920" name="Rectangle 972"/>
            <p:cNvSpPr>
              <a:spLocks noChangeArrowheads="1"/>
            </p:cNvSpPr>
            <p:nvPr/>
          </p:nvSpPr>
          <p:spPr bwMode="auto">
            <a:xfrm>
              <a:off x="1002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921" name="Text Box 973"/>
            <p:cNvSpPr txBox="1">
              <a:spLocks noChangeArrowheads="1"/>
            </p:cNvSpPr>
            <p:nvPr/>
          </p:nvSpPr>
          <p:spPr bwMode="auto">
            <a:xfrm>
              <a:off x="858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Attic Hatch</a:t>
              </a:r>
            </a:p>
          </p:txBody>
        </p:sp>
        <p:sp>
          <p:nvSpPr>
            <p:cNvPr id="31922" name="Text Box 974"/>
            <p:cNvSpPr txBox="1">
              <a:spLocks noChangeArrowheads="1"/>
            </p:cNvSpPr>
            <p:nvPr/>
          </p:nvSpPr>
          <p:spPr bwMode="auto">
            <a:xfrm>
              <a:off x="144" y="1680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31923" name="Text Box 975"/>
            <p:cNvSpPr txBox="1">
              <a:spLocks noChangeArrowheads="1"/>
            </p:cNvSpPr>
            <p:nvPr/>
          </p:nvSpPr>
          <p:spPr bwMode="auto">
            <a:xfrm>
              <a:off x="5184" y="168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31924" name="Text Box 976"/>
            <p:cNvSpPr txBox="1">
              <a:spLocks noChangeArrowheads="1"/>
            </p:cNvSpPr>
            <p:nvPr/>
          </p:nvSpPr>
          <p:spPr bwMode="auto">
            <a:xfrm>
              <a:off x="2832" y="19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31925" name="Text Box 977"/>
            <p:cNvSpPr txBox="1">
              <a:spLocks noChangeArrowheads="1"/>
            </p:cNvSpPr>
            <p:nvPr/>
          </p:nvSpPr>
          <p:spPr bwMode="auto">
            <a:xfrm>
              <a:off x="2784" y="288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31926" name="Rectangle 978"/>
            <p:cNvSpPr>
              <a:spLocks noChangeArrowheads="1"/>
            </p:cNvSpPr>
            <p:nvPr/>
          </p:nvSpPr>
          <p:spPr bwMode="auto">
            <a:xfrm>
              <a:off x="2688" y="172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31927" name="Rectangle 979"/>
            <p:cNvSpPr>
              <a:spLocks noChangeArrowheads="1"/>
            </p:cNvSpPr>
            <p:nvPr/>
          </p:nvSpPr>
          <p:spPr bwMode="auto">
            <a:xfrm>
              <a:off x="1824" y="172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31928" name="Rectangle 980"/>
            <p:cNvSpPr>
              <a:spLocks noChangeArrowheads="1"/>
            </p:cNvSpPr>
            <p:nvPr/>
          </p:nvSpPr>
          <p:spPr bwMode="auto">
            <a:xfrm>
              <a:off x="1824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31929" name="Rectangle 981"/>
            <p:cNvSpPr>
              <a:spLocks noChangeArrowheads="1"/>
            </p:cNvSpPr>
            <p:nvPr/>
          </p:nvSpPr>
          <p:spPr bwMode="auto">
            <a:xfrm>
              <a:off x="2640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31930" name="Rectangle 982"/>
            <p:cNvSpPr>
              <a:spLocks noChangeArrowheads="1"/>
            </p:cNvSpPr>
            <p:nvPr/>
          </p:nvSpPr>
          <p:spPr bwMode="auto">
            <a:xfrm>
              <a:off x="2592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31931" name="Rectangle 983"/>
            <p:cNvSpPr>
              <a:spLocks noChangeArrowheads="1"/>
            </p:cNvSpPr>
            <p:nvPr/>
          </p:nvSpPr>
          <p:spPr bwMode="auto">
            <a:xfrm>
              <a:off x="1728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31932" name="Rectangle 984"/>
            <p:cNvSpPr>
              <a:spLocks noChangeArrowheads="1"/>
            </p:cNvSpPr>
            <p:nvPr/>
          </p:nvSpPr>
          <p:spPr bwMode="auto">
            <a:xfrm>
              <a:off x="3456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31933" name="Rectangle 985"/>
            <p:cNvSpPr>
              <a:spLocks noChangeArrowheads="1"/>
            </p:cNvSpPr>
            <p:nvPr/>
          </p:nvSpPr>
          <p:spPr bwMode="auto">
            <a:xfrm>
              <a:off x="4368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31934" name="Rectangle 986"/>
            <p:cNvSpPr>
              <a:spLocks noChangeArrowheads="1"/>
            </p:cNvSpPr>
            <p:nvPr/>
          </p:nvSpPr>
          <p:spPr bwMode="auto">
            <a:xfrm>
              <a:off x="768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31935" name="Rectangle 987"/>
            <p:cNvSpPr>
              <a:spLocks noChangeArrowheads="1"/>
            </p:cNvSpPr>
            <p:nvPr/>
          </p:nvSpPr>
          <p:spPr bwMode="auto">
            <a:xfrm>
              <a:off x="816" y="1632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31936" name="Rectangle 988"/>
            <p:cNvSpPr>
              <a:spLocks noChangeArrowheads="1"/>
            </p:cNvSpPr>
            <p:nvPr/>
          </p:nvSpPr>
          <p:spPr bwMode="auto">
            <a:xfrm>
              <a:off x="3552" y="1632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31937" name="Rectangle 989"/>
            <p:cNvSpPr>
              <a:spLocks noChangeArrowheads="1"/>
            </p:cNvSpPr>
            <p:nvPr/>
          </p:nvSpPr>
          <p:spPr bwMode="auto">
            <a:xfrm>
              <a:off x="4464" y="1632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31938" name="Rectangle 990"/>
            <p:cNvSpPr>
              <a:spLocks noChangeArrowheads="1"/>
            </p:cNvSpPr>
            <p:nvPr/>
          </p:nvSpPr>
          <p:spPr bwMode="auto">
            <a:xfrm>
              <a:off x="816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31939" name="Rectangle 991"/>
            <p:cNvSpPr>
              <a:spLocks noChangeArrowheads="1"/>
            </p:cNvSpPr>
            <p:nvPr/>
          </p:nvSpPr>
          <p:spPr bwMode="auto">
            <a:xfrm>
              <a:off x="3552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31940" name="Rectangle 992"/>
            <p:cNvSpPr>
              <a:spLocks noChangeArrowheads="1"/>
            </p:cNvSpPr>
            <p:nvPr/>
          </p:nvSpPr>
          <p:spPr bwMode="auto">
            <a:xfrm>
              <a:off x="4512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31941" name="Oval 993"/>
            <p:cNvSpPr>
              <a:spLocks noChangeArrowheads="1"/>
            </p:cNvSpPr>
            <p:nvPr/>
          </p:nvSpPr>
          <p:spPr bwMode="auto">
            <a:xfrm>
              <a:off x="3024" y="1440"/>
              <a:ext cx="192" cy="28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CE463C9-47DE-4D64-89C8-49CA5B96D95A}" type="slidenum">
              <a:rPr lang="en-US"/>
              <a:pPr>
                <a:defRPr/>
              </a:pPr>
              <a:t>59</a:t>
            </a:fld>
            <a:endParaRPr lang="en-US" dirty="0"/>
          </a:p>
        </p:txBody>
      </p:sp>
      <p:sp>
        <p:nvSpPr>
          <p:cNvPr id="79875" name="Rectangle 100"/>
          <p:cNvSpPr>
            <a:spLocks noChangeArrowheads="1"/>
          </p:cNvSpPr>
          <p:nvPr/>
        </p:nvSpPr>
        <p:spPr bwMode="auto">
          <a:xfrm>
            <a:off x="0" y="-76200"/>
            <a:ext cx="9144000" cy="64087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79876" name="Group 101"/>
          <p:cNvGrpSpPr>
            <a:grpSpLocks/>
          </p:cNvGrpSpPr>
          <p:nvPr/>
        </p:nvGrpSpPr>
        <p:grpSpPr bwMode="auto">
          <a:xfrm>
            <a:off x="228600" y="623888"/>
            <a:ext cx="8721725" cy="4786312"/>
            <a:chOff x="144" y="816"/>
            <a:chExt cx="5494" cy="3015"/>
          </a:xfrm>
        </p:grpSpPr>
        <p:sp>
          <p:nvSpPr>
            <p:cNvPr id="79877" name="Line 2"/>
            <p:cNvSpPr>
              <a:spLocks noChangeShapeType="1"/>
            </p:cNvSpPr>
            <p:nvPr/>
          </p:nvSpPr>
          <p:spPr bwMode="auto">
            <a:xfrm>
              <a:off x="624" y="3312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878" name="Line 3"/>
            <p:cNvSpPr>
              <a:spLocks noChangeShapeType="1"/>
            </p:cNvSpPr>
            <p:nvPr/>
          </p:nvSpPr>
          <p:spPr bwMode="auto">
            <a:xfrm>
              <a:off x="624" y="1296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879" name="Line 4"/>
            <p:cNvSpPr>
              <a:spLocks noChangeShapeType="1"/>
            </p:cNvSpPr>
            <p:nvPr/>
          </p:nvSpPr>
          <p:spPr bwMode="auto">
            <a:xfrm>
              <a:off x="62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880" name="Line 5"/>
            <p:cNvSpPr>
              <a:spLocks noChangeShapeType="1"/>
            </p:cNvSpPr>
            <p:nvPr/>
          </p:nvSpPr>
          <p:spPr bwMode="auto">
            <a:xfrm>
              <a:off x="518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881" name="Line 6"/>
            <p:cNvSpPr>
              <a:spLocks noChangeShapeType="1"/>
            </p:cNvSpPr>
            <p:nvPr/>
          </p:nvSpPr>
          <p:spPr bwMode="auto">
            <a:xfrm>
              <a:off x="3360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882" name="Line 7"/>
            <p:cNvSpPr>
              <a:spLocks noChangeShapeType="1"/>
            </p:cNvSpPr>
            <p:nvPr/>
          </p:nvSpPr>
          <p:spPr bwMode="auto">
            <a:xfrm>
              <a:off x="2448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883" name="Line 8"/>
            <p:cNvSpPr>
              <a:spLocks noChangeShapeType="1"/>
            </p:cNvSpPr>
            <p:nvPr/>
          </p:nvSpPr>
          <p:spPr bwMode="auto">
            <a:xfrm>
              <a:off x="4272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884" name="Line 9"/>
            <p:cNvSpPr>
              <a:spLocks noChangeShapeType="1"/>
            </p:cNvSpPr>
            <p:nvPr/>
          </p:nvSpPr>
          <p:spPr bwMode="auto">
            <a:xfrm>
              <a:off x="1536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9885" name="Group 10"/>
            <p:cNvGrpSpPr>
              <a:grpSpLocks/>
            </p:cNvGrpSpPr>
            <p:nvPr/>
          </p:nvGrpSpPr>
          <p:grpSpPr bwMode="auto">
            <a:xfrm>
              <a:off x="1392" y="2640"/>
              <a:ext cx="144" cy="336"/>
              <a:chOff x="4560" y="3312"/>
              <a:chExt cx="144" cy="336"/>
            </a:xfrm>
          </p:grpSpPr>
          <p:sp>
            <p:nvSpPr>
              <p:cNvPr id="79968" name="Rectangle 11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9969" name="Line 12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70" name="Line 13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71" name="Line 14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72" name="Line 15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73" name="Line 16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74" name="Line 17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9886" name="Group 18"/>
            <p:cNvGrpSpPr>
              <a:grpSpLocks/>
            </p:cNvGrpSpPr>
            <p:nvPr/>
          </p:nvGrpSpPr>
          <p:grpSpPr bwMode="auto">
            <a:xfrm>
              <a:off x="1536" y="2640"/>
              <a:ext cx="144" cy="336"/>
              <a:chOff x="4560" y="3312"/>
              <a:chExt cx="144" cy="336"/>
            </a:xfrm>
          </p:grpSpPr>
          <p:sp>
            <p:nvSpPr>
              <p:cNvPr id="79961" name="Rectangle 19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9962" name="Line 20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63" name="Line 21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64" name="Line 22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65" name="Line 23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66" name="Line 24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67" name="Line 25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9887" name="Text Box 26"/>
            <p:cNvSpPr txBox="1">
              <a:spLocks noChangeArrowheads="1"/>
            </p:cNvSpPr>
            <p:nvPr/>
          </p:nvSpPr>
          <p:spPr bwMode="auto">
            <a:xfrm>
              <a:off x="2736" y="3024"/>
              <a:ext cx="6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</a:t>
              </a:r>
              <a:br>
                <a:rPr lang="en-US" sz="1200" b="1" dirty="0">
                  <a:latin typeface="Arial" charset="0"/>
                </a:rPr>
              </a:br>
              <a:r>
                <a:rPr lang="en-US" sz="1200" b="1" dirty="0">
                  <a:latin typeface="Arial" charset="0"/>
                </a:rPr>
                <a:t>1st Floor</a:t>
              </a:r>
            </a:p>
          </p:txBody>
        </p:sp>
        <p:grpSp>
          <p:nvGrpSpPr>
            <p:cNvPr id="79888" name="Group 27"/>
            <p:cNvGrpSpPr>
              <a:grpSpLocks/>
            </p:cNvGrpSpPr>
            <p:nvPr/>
          </p:nvGrpSpPr>
          <p:grpSpPr bwMode="auto">
            <a:xfrm>
              <a:off x="4128" y="2640"/>
              <a:ext cx="144" cy="336"/>
              <a:chOff x="4560" y="3312"/>
              <a:chExt cx="144" cy="336"/>
            </a:xfrm>
          </p:grpSpPr>
          <p:sp>
            <p:nvSpPr>
              <p:cNvPr id="79954" name="Rectangle 28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9955" name="Line 29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56" name="Line 30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57" name="Line 31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58" name="Line 32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59" name="Line 33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60" name="Line 34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9889" name="Text Box 35"/>
            <p:cNvSpPr txBox="1">
              <a:spLocks noChangeArrowheads="1"/>
            </p:cNvSpPr>
            <p:nvPr/>
          </p:nvSpPr>
          <p:spPr bwMode="auto">
            <a:xfrm>
              <a:off x="3648" y="3024"/>
              <a:ext cx="6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</a:t>
              </a:r>
              <a:br>
                <a:rPr lang="en-US" sz="1200" b="1" dirty="0">
                  <a:latin typeface="Arial" charset="0"/>
                </a:rPr>
              </a:br>
              <a:r>
                <a:rPr lang="en-US" sz="1200" b="1" dirty="0">
                  <a:latin typeface="Arial" charset="0"/>
                </a:rPr>
                <a:t>1st Floor</a:t>
              </a:r>
            </a:p>
          </p:txBody>
        </p:sp>
        <p:grpSp>
          <p:nvGrpSpPr>
            <p:cNvPr id="79890" name="Group 36"/>
            <p:cNvGrpSpPr>
              <a:grpSpLocks/>
            </p:cNvGrpSpPr>
            <p:nvPr/>
          </p:nvGrpSpPr>
          <p:grpSpPr bwMode="auto">
            <a:xfrm>
              <a:off x="4272" y="2640"/>
              <a:ext cx="144" cy="336"/>
              <a:chOff x="4560" y="3312"/>
              <a:chExt cx="144" cy="336"/>
            </a:xfrm>
          </p:grpSpPr>
          <p:sp>
            <p:nvSpPr>
              <p:cNvPr id="79947" name="Rectangle 37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9948" name="Line 38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49" name="Line 39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50" name="Line 40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51" name="Line 41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52" name="Line 42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53" name="Line 43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9891" name="Group 44"/>
            <p:cNvGrpSpPr>
              <a:grpSpLocks/>
            </p:cNvGrpSpPr>
            <p:nvPr/>
          </p:nvGrpSpPr>
          <p:grpSpPr bwMode="auto">
            <a:xfrm>
              <a:off x="3216" y="2640"/>
              <a:ext cx="144" cy="336"/>
              <a:chOff x="4560" y="3312"/>
              <a:chExt cx="144" cy="336"/>
            </a:xfrm>
          </p:grpSpPr>
          <p:sp>
            <p:nvSpPr>
              <p:cNvPr id="79940" name="Rectangle 45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9941" name="Line 46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42" name="Line 47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43" name="Line 48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44" name="Line 49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45" name="Line 50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46" name="Line 51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9892" name="Text Box 52"/>
            <p:cNvSpPr txBox="1">
              <a:spLocks noChangeArrowheads="1"/>
            </p:cNvSpPr>
            <p:nvPr/>
          </p:nvSpPr>
          <p:spPr bwMode="auto">
            <a:xfrm>
              <a:off x="4224" y="3024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sp>
          <p:nvSpPr>
            <p:cNvPr id="79893" name="Text Box 53"/>
            <p:cNvSpPr txBox="1">
              <a:spLocks noChangeArrowheads="1"/>
            </p:cNvSpPr>
            <p:nvPr/>
          </p:nvSpPr>
          <p:spPr bwMode="auto">
            <a:xfrm>
              <a:off x="1056" y="3024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sp>
          <p:nvSpPr>
            <p:cNvPr id="79894" name="Text Box 54"/>
            <p:cNvSpPr txBox="1">
              <a:spLocks noChangeArrowheads="1"/>
            </p:cNvSpPr>
            <p:nvPr/>
          </p:nvSpPr>
          <p:spPr bwMode="auto">
            <a:xfrm>
              <a:off x="1488" y="3024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grpSp>
          <p:nvGrpSpPr>
            <p:cNvPr id="79895" name="Group 55"/>
            <p:cNvGrpSpPr>
              <a:grpSpLocks/>
            </p:cNvGrpSpPr>
            <p:nvPr/>
          </p:nvGrpSpPr>
          <p:grpSpPr bwMode="auto">
            <a:xfrm>
              <a:off x="4224" y="1296"/>
              <a:ext cx="240" cy="155"/>
              <a:chOff x="4368" y="1584"/>
              <a:chExt cx="240" cy="155"/>
            </a:xfrm>
          </p:grpSpPr>
          <p:sp>
            <p:nvSpPr>
              <p:cNvPr id="79935" name="Text Box 56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9936" name="Rectangle 57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9937" name="Group 58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79938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939" name="Line 60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79896" name="Text Box 61"/>
            <p:cNvSpPr txBox="1">
              <a:spLocks noChangeArrowheads="1"/>
            </p:cNvSpPr>
            <p:nvPr/>
          </p:nvSpPr>
          <p:spPr bwMode="auto">
            <a:xfrm>
              <a:off x="1728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79897" name="Text Box 62"/>
            <p:cNvSpPr txBox="1">
              <a:spLocks noChangeArrowheads="1"/>
            </p:cNvSpPr>
            <p:nvPr/>
          </p:nvSpPr>
          <p:spPr bwMode="auto">
            <a:xfrm>
              <a:off x="3936" y="3600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Basement</a:t>
              </a:r>
            </a:p>
          </p:txBody>
        </p:sp>
        <p:sp>
          <p:nvSpPr>
            <p:cNvPr id="79898" name="Rectangle 63"/>
            <p:cNvSpPr>
              <a:spLocks noChangeArrowheads="1"/>
            </p:cNvSpPr>
            <p:nvPr/>
          </p:nvSpPr>
          <p:spPr bwMode="auto">
            <a:xfrm rot="10800000">
              <a:off x="3504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9899" name="Group 64"/>
            <p:cNvGrpSpPr>
              <a:grpSpLocks/>
            </p:cNvGrpSpPr>
            <p:nvPr/>
          </p:nvGrpSpPr>
          <p:grpSpPr bwMode="auto">
            <a:xfrm>
              <a:off x="3312" y="1296"/>
              <a:ext cx="240" cy="155"/>
              <a:chOff x="4368" y="1584"/>
              <a:chExt cx="240" cy="155"/>
            </a:xfrm>
          </p:grpSpPr>
          <p:sp>
            <p:nvSpPr>
              <p:cNvPr id="79930" name="Text Box 65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9931" name="Rectangle 66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9932" name="Group 67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79933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934" name="Line 69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9900" name="Group 70"/>
            <p:cNvGrpSpPr>
              <a:grpSpLocks/>
            </p:cNvGrpSpPr>
            <p:nvPr/>
          </p:nvGrpSpPr>
          <p:grpSpPr bwMode="auto">
            <a:xfrm>
              <a:off x="2400" y="1296"/>
              <a:ext cx="240" cy="155"/>
              <a:chOff x="4368" y="1584"/>
              <a:chExt cx="240" cy="155"/>
            </a:xfrm>
          </p:grpSpPr>
          <p:sp>
            <p:nvSpPr>
              <p:cNvPr id="79925" name="Text Box 71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9926" name="Rectangle 72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9927" name="Group 73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79928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929" name="Line 75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9901" name="Group 76"/>
            <p:cNvGrpSpPr>
              <a:grpSpLocks/>
            </p:cNvGrpSpPr>
            <p:nvPr/>
          </p:nvGrpSpPr>
          <p:grpSpPr bwMode="auto">
            <a:xfrm>
              <a:off x="1488" y="1296"/>
              <a:ext cx="240" cy="155"/>
              <a:chOff x="4368" y="1584"/>
              <a:chExt cx="240" cy="155"/>
            </a:xfrm>
          </p:grpSpPr>
          <p:sp>
            <p:nvSpPr>
              <p:cNvPr id="79920" name="Text Box 77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9921" name="Rectangle 78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9922" name="Group 79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79923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924" name="Line 81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9902" name="Group 82"/>
            <p:cNvGrpSpPr>
              <a:grpSpLocks/>
            </p:cNvGrpSpPr>
            <p:nvPr/>
          </p:nvGrpSpPr>
          <p:grpSpPr bwMode="auto">
            <a:xfrm>
              <a:off x="576" y="1296"/>
              <a:ext cx="240" cy="155"/>
              <a:chOff x="4368" y="1584"/>
              <a:chExt cx="240" cy="155"/>
            </a:xfrm>
          </p:grpSpPr>
          <p:sp>
            <p:nvSpPr>
              <p:cNvPr id="79915" name="Text Box 83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9916" name="Rectangle 84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9917" name="Group 85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79918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919" name="Line 87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79903" name="Rectangle 88"/>
            <p:cNvSpPr>
              <a:spLocks noChangeArrowheads="1"/>
            </p:cNvSpPr>
            <p:nvPr/>
          </p:nvSpPr>
          <p:spPr bwMode="auto">
            <a:xfrm rot="10800000">
              <a:off x="4416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9904" name="Rectangle 89"/>
            <p:cNvSpPr>
              <a:spLocks noChangeArrowheads="1"/>
            </p:cNvSpPr>
            <p:nvPr/>
          </p:nvSpPr>
          <p:spPr bwMode="auto">
            <a:xfrm rot="10800000">
              <a:off x="2592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9905" name="Rectangle 90"/>
            <p:cNvSpPr>
              <a:spLocks noChangeArrowheads="1"/>
            </p:cNvSpPr>
            <p:nvPr/>
          </p:nvSpPr>
          <p:spPr bwMode="auto">
            <a:xfrm rot="10800000">
              <a:off x="1680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9906" name="Rectangle 91"/>
            <p:cNvSpPr>
              <a:spLocks noChangeArrowheads="1"/>
            </p:cNvSpPr>
            <p:nvPr/>
          </p:nvSpPr>
          <p:spPr bwMode="auto">
            <a:xfrm rot="10800000">
              <a:off x="768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9907" name="Text Box 92"/>
            <p:cNvSpPr txBox="1">
              <a:spLocks noChangeArrowheads="1"/>
            </p:cNvSpPr>
            <p:nvPr/>
          </p:nvSpPr>
          <p:spPr bwMode="auto">
            <a:xfrm>
              <a:off x="816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79908" name="Text Box 93"/>
            <p:cNvSpPr txBox="1">
              <a:spLocks noChangeArrowheads="1"/>
            </p:cNvSpPr>
            <p:nvPr/>
          </p:nvSpPr>
          <p:spPr bwMode="auto">
            <a:xfrm>
              <a:off x="2640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79909" name="Text Box 94"/>
            <p:cNvSpPr txBox="1">
              <a:spLocks noChangeArrowheads="1"/>
            </p:cNvSpPr>
            <p:nvPr/>
          </p:nvSpPr>
          <p:spPr bwMode="auto">
            <a:xfrm>
              <a:off x="3552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79910" name="Text Box 95"/>
            <p:cNvSpPr txBox="1">
              <a:spLocks noChangeArrowheads="1"/>
            </p:cNvSpPr>
            <p:nvPr/>
          </p:nvSpPr>
          <p:spPr bwMode="auto">
            <a:xfrm>
              <a:off x="4464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79911" name="Text Box 96"/>
            <p:cNvSpPr txBox="1">
              <a:spLocks noChangeArrowheads="1"/>
            </p:cNvSpPr>
            <p:nvPr/>
          </p:nvSpPr>
          <p:spPr bwMode="auto">
            <a:xfrm>
              <a:off x="5184" y="216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79912" name="Text Box 97"/>
            <p:cNvSpPr txBox="1">
              <a:spLocks noChangeArrowheads="1"/>
            </p:cNvSpPr>
            <p:nvPr/>
          </p:nvSpPr>
          <p:spPr bwMode="auto">
            <a:xfrm>
              <a:off x="2688" y="81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79913" name="Text Box 98"/>
            <p:cNvSpPr txBox="1">
              <a:spLocks noChangeArrowheads="1"/>
            </p:cNvSpPr>
            <p:nvPr/>
          </p:nvSpPr>
          <p:spPr bwMode="auto">
            <a:xfrm>
              <a:off x="144" y="2160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79914" name="Text Box 99"/>
            <p:cNvSpPr txBox="1">
              <a:spLocks noChangeArrowheads="1"/>
            </p:cNvSpPr>
            <p:nvPr/>
          </p:nvSpPr>
          <p:spPr bwMode="auto">
            <a:xfrm>
              <a:off x="2688" y="355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</p:grp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9D8EBB0B-63D0-4604-9D50-05EA83468838}" type="slidenum">
              <a:rPr lang="en-US"/>
              <a:pPr>
                <a:defRPr/>
              </a:pPr>
              <a:t>60</a:t>
            </a:fld>
            <a:endParaRPr lang="en-US" dirty="0"/>
          </a:p>
        </p:txBody>
      </p:sp>
      <p:sp>
        <p:nvSpPr>
          <p:cNvPr id="80899" name="Rectangle 26"/>
          <p:cNvSpPr>
            <a:spLocks noChangeArrowheads="1"/>
          </p:cNvSpPr>
          <p:nvPr/>
        </p:nvSpPr>
        <p:spPr bwMode="auto">
          <a:xfrm>
            <a:off x="0" y="-76200"/>
            <a:ext cx="9144000" cy="64087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80900" name="Group 27"/>
          <p:cNvGrpSpPr>
            <a:grpSpLocks/>
          </p:cNvGrpSpPr>
          <p:nvPr/>
        </p:nvGrpSpPr>
        <p:grpSpPr bwMode="auto">
          <a:xfrm>
            <a:off x="228600" y="609600"/>
            <a:ext cx="8721725" cy="4786313"/>
            <a:chOff x="144" y="816"/>
            <a:chExt cx="5494" cy="3015"/>
          </a:xfrm>
        </p:grpSpPr>
        <p:sp>
          <p:nvSpPr>
            <p:cNvPr id="80901" name="Line 2"/>
            <p:cNvSpPr>
              <a:spLocks noChangeShapeType="1"/>
            </p:cNvSpPr>
            <p:nvPr/>
          </p:nvSpPr>
          <p:spPr bwMode="auto">
            <a:xfrm>
              <a:off x="624" y="3312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902" name="Line 3"/>
            <p:cNvSpPr>
              <a:spLocks noChangeShapeType="1"/>
            </p:cNvSpPr>
            <p:nvPr/>
          </p:nvSpPr>
          <p:spPr bwMode="auto">
            <a:xfrm>
              <a:off x="624" y="1296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903" name="Line 4"/>
            <p:cNvSpPr>
              <a:spLocks noChangeShapeType="1"/>
            </p:cNvSpPr>
            <p:nvPr/>
          </p:nvSpPr>
          <p:spPr bwMode="auto">
            <a:xfrm>
              <a:off x="62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904" name="Line 5"/>
            <p:cNvSpPr>
              <a:spLocks noChangeShapeType="1"/>
            </p:cNvSpPr>
            <p:nvPr/>
          </p:nvSpPr>
          <p:spPr bwMode="auto">
            <a:xfrm>
              <a:off x="518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905" name="Line 6"/>
            <p:cNvSpPr>
              <a:spLocks noChangeShapeType="1"/>
            </p:cNvSpPr>
            <p:nvPr/>
          </p:nvSpPr>
          <p:spPr bwMode="auto">
            <a:xfrm>
              <a:off x="3360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906" name="Line 7"/>
            <p:cNvSpPr>
              <a:spLocks noChangeShapeType="1"/>
            </p:cNvSpPr>
            <p:nvPr/>
          </p:nvSpPr>
          <p:spPr bwMode="auto">
            <a:xfrm>
              <a:off x="2448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907" name="Line 8"/>
            <p:cNvSpPr>
              <a:spLocks noChangeShapeType="1"/>
            </p:cNvSpPr>
            <p:nvPr/>
          </p:nvSpPr>
          <p:spPr bwMode="auto">
            <a:xfrm>
              <a:off x="4272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908" name="Line 9"/>
            <p:cNvSpPr>
              <a:spLocks noChangeShapeType="1"/>
            </p:cNvSpPr>
            <p:nvPr/>
          </p:nvSpPr>
          <p:spPr bwMode="auto">
            <a:xfrm>
              <a:off x="1536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909" name="Text Box 10"/>
            <p:cNvSpPr txBox="1">
              <a:spLocks noChangeArrowheads="1"/>
            </p:cNvSpPr>
            <p:nvPr/>
          </p:nvSpPr>
          <p:spPr bwMode="auto">
            <a:xfrm>
              <a:off x="3936" y="3600"/>
              <a:ext cx="11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Attic</a:t>
              </a:r>
            </a:p>
          </p:txBody>
        </p:sp>
        <p:sp>
          <p:nvSpPr>
            <p:cNvPr id="80910" name="Rectangle 11"/>
            <p:cNvSpPr>
              <a:spLocks noChangeArrowheads="1"/>
            </p:cNvSpPr>
            <p:nvPr/>
          </p:nvSpPr>
          <p:spPr bwMode="auto">
            <a:xfrm>
              <a:off x="2016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0911" name="Text Box 12"/>
            <p:cNvSpPr txBox="1">
              <a:spLocks noChangeArrowheads="1"/>
            </p:cNvSpPr>
            <p:nvPr/>
          </p:nvSpPr>
          <p:spPr bwMode="auto">
            <a:xfrm>
              <a:off x="1728" y="1920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80912" name="Rectangle 13"/>
            <p:cNvSpPr>
              <a:spLocks noChangeArrowheads="1"/>
            </p:cNvSpPr>
            <p:nvPr/>
          </p:nvSpPr>
          <p:spPr bwMode="auto">
            <a:xfrm>
              <a:off x="2832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0913" name="Text Box 14"/>
            <p:cNvSpPr txBox="1">
              <a:spLocks noChangeArrowheads="1"/>
            </p:cNvSpPr>
            <p:nvPr/>
          </p:nvSpPr>
          <p:spPr bwMode="auto">
            <a:xfrm>
              <a:off x="2544" y="1920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80914" name="Rectangle 15"/>
            <p:cNvSpPr>
              <a:spLocks noChangeArrowheads="1"/>
            </p:cNvSpPr>
            <p:nvPr/>
          </p:nvSpPr>
          <p:spPr bwMode="auto">
            <a:xfrm>
              <a:off x="3744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0915" name="Text Box 16"/>
            <p:cNvSpPr txBox="1">
              <a:spLocks noChangeArrowheads="1"/>
            </p:cNvSpPr>
            <p:nvPr/>
          </p:nvSpPr>
          <p:spPr bwMode="auto">
            <a:xfrm>
              <a:off x="3504" y="1920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80916" name="Rectangle 17"/>
            <p:cNvSpPr>
              <a:spLocks noChangeArrowheads="1"/>
            </p:cNvSpPr>
            <p:nvPr/>
          </p:nvSpPr>
          <p:spPr bwMode="auto">
            <a:xfrm>
              <a:off x="4752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0917" name="Text Box 18"/>
            <p:cNvSpPr txBox="1">
              <a:spLocks noChangeArrowheads="1"/>
            </p:cNvSpPr>
            <p:nvPr/>
          </p:nvSpPr>
          <p:spPr bwMode="auto">
            <a:xfrm>
              <a:off x="4464" y="1920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80918" name="Rectangle 19"/>
            <p:cNvSpPr>
              <a:spLocks noChangeArrowheads="1"/>
            </p:cNvSpPr>
            <p:nvPr/>
          </p:nvSpPr>
          <p:spPr bwMode="auto">
            <a:xfrm>
              <a:off x="1002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0919" name="Text Box 20"/>
            <p:cNvSpPr txBox="1">
              <a:spLocks noChangeArrowheads="1"/>
            </p:cNvSpPr>
            <p:nvPr/>
          </p:nvSpPr>
          <p:spPr bwMode="auto">
            <a:xfrm>
              <a:off x="672" y="1920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80920" name="Text Box 21"/>
            <p:cNvSpPr txBox="1">
              <a:spLocks noChangeArrowheads="1"/>
            </p:cNvSpPr>
            <p:nvPr/>
          </p:nvSpPr>
          <p:spPr bwMode="auto">
            <a:xfrm>
              <a:off x="5184" y="216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80921" name="Text Box 22"/>
            <p:cNvSpPr txBox="1">
              <a:spLocks noChangeArrowheads="1"/>
            </p:cNvSpPr>
            <p:nvPr/>
          </p:nvSpPr>
          <p:spPr bwMode="auto">
            <a:xfrm>
              <a:off x="2688" y="81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80922" name="Text Box 23"/>
            <p:cNvSpPr txBox="1">
              <a:spLocks noChangeArrowheads="1"/>
            </p:cNvSpPr>
            <p:nvPr/>
          </p:nvSpPr>
          <p:spPr bwMode="auto">
            <a:xfrm>
              <a:off x="144" y="2208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80923" name="Text Box 24"/>
            <p:cNvSpPr txBox="1">
              <a:spLocks noChangeArrowheads="1"/>
            </p:cNvSpPr>
            <p:nvPr/>
          </p:nvSpPr>
          <p:spPr bwMode="auto">
            <a:xfrm>
              <a:off x="2736" y="355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80924" name="Oval 25"/>
            <p:cNvSpPr>
              <a:spLocks noChangeArrowheads="1"/>
            </p:cNvSpPr>
            <p:nvPr/>
          </p:nvSpPr>
          <p:spPr bwMode="auto">
            <a:xfrm>
              <a:off x="3168" y="2016"/>
              <a:ext cx="192" cy="14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98D3C707-6A04-4FBB-86BB-494B900BE44E}" type="slidenum">
              <a:rPr lang="en-US"/>
              <a:pPr>
                <a:defRPr/>
              </a:pPr>
              <a:t>61</a:t>
            </a:fld>
            <a:endParaRPr lang="en-US" dirty="0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34975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FRAME TOWNHOUSES--</a:t>
            </a:r>
            <a:br>
              <a:rPr lang="en-US" sz="4400" dirty="0" smtClean="0"/>
            </a:br>
            <a:r>
              <a:rPr lang="en-US" sz="4400" dirty="0" smtClean="0"/>
              <a:t>4th ITERATION</a:t>
            </a:r>
          </a:p>
        </p:txBody>
      </p:sp>
      <p:graphicFrame>
        <p:nvGraphicFramePr>
          <p:cNvPr id="32770" name="Object 4" descr="This is a picture of the burn time clock showing 16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3423877601"/>
              </p:ext>
            </p:extLst>
          </p:nvPr>
        </p:nvGraphicFramePr>
        <p:xfrm>
          <a:off x="1219200" y="3251200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1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251200"/>
                        <a:ext cx="6400800" cy="115093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6157239" y="283096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06522FBF-835F-421A-927A-E6D520197A84}" type="slidenum">
              <a:rPr lang="en-US"/>
              <a:pPr>
                <a:defRPr/>
              </a:pPr>
              <a:t>62</a:t>
            </a:fld>
            <a:endParaRPr lang="en-US" dirty="0"/>
          </a:p>
        </p:txBody>
      </p:sp>
      <p:pic>
        <p:nvPicPr>
          <p:cNvPr id="33796" name="Picture 2" descr="This is a picture of the front of the same townhouses on fire for 16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07488" cy="564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Text Box 3"/>
          <p:cNvSpPr txBox="1">
            <a:spLocks noChangeArrowheads="1"/>
          </p:cNvSpPr>
          <p:nvPr/>
        </p:nvSpPr>
        <p:spPr bwMode="auto">
          <a:xfrm>
            <a:off x="4495800" y="43434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graphicFrame>
        <p:nvGraphicFramePr>
          <p:cNvPr id="33794" name="Object 0" descr="This is a picture of the burn time clock showing 16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4946952"/>
              </p:ext>
            </p:extLst>
          </p:nvPr>
        </p:nvGraphicFramePr>
        <p:xfrm>
          <a:off x="1066800" y="564991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5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5649913"/>
                        <a:ext cx="6400800" cy="115093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6386513" y="5505899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#6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27E71061-90D2-4100-9BEF-0D81C872D7D7}" type="slidenum">
              <a:rPr lang="en-US"/>
              <a:pPr>
                <a:defRPr/>
              </a:pPr>
              <a:t>63</a:t>
            </a:fld>
            <a:endParaRPr lang="en-US" dirty="0"/>
          </a:p>
        </p:txBody>
      </p:sp>
      <p:pic>
        <p:nvPicPr>
          <p:cNvPr id="34820" name="Picture 2" descr="This is a picture of the side of the same townhouses on fire for 16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07488" cy="565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Text Box 3"/>
          <p:cNvSpPr txBox="1">
            <a:spLocks noChangeArrowheads="1"/>
          </p:cNvSpPr>
          <p:nvPr/>
        </p:nvSpPr>
        <p:spPr bwMode="auto">
          <a:xfrm>
            <a:off x="2514600" y="33528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sp>
        <p:nvSpPr>
          <p:cNvPr id="34822" name="Text Box 4"/>
          <p:cNvSpPr txBox="1">
            <a:spLocks noChangeArrowheads="1"/>
          </p:cNvSpPr>
          <p:nvPr/>
        </p:nvSpPr>
        <p:spPr bwMode="auto">
          <a:xfrm>
            <a:off x="7391400" y="40386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graphicFrame>
        <p:nvGraphicFramePr>
          <p:cNvPr id="34818" name="Object 0" descr="This is a picture of the burn time clock showing 16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027739"/>
              </p:ext>
            </p:extLst>
          </p:nvPr>
        </p:nvGraphicFramePr>
        <p:xfrm>
          <a:off x="1066800" y="565626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9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5656263"/>
                        <a:ext cx="6400800" cy="115093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3" name="Text Box 6"/>
          <p:cNvSpPr txBox="1">
            <a:spLocks noChangeArrowheads="1"/>
          </p:cNvSpPr>
          <p:nvPr/>
        </p:nvSpPr>
        <p:spPr bwMode="auto">
          <a:xfrm>
            <a:off x="6383338" y="555556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#6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CE945E0E-4134-4C81-B4A0-19AD72A3025B}" type="slidenum">
              <a:rPr lang="en-US"/>
              <a:pPr>
                <a:defRPr/>
              </a:pPr>
              <a:t>64</a:t>
            </a:fld>
            <a:endParaRPr lang="en-US" dirty="0"/>
          </a:p>
        </p:txBody>
      </p:sp>
      <p:pic>
        <p:nvPicPr>
          <p:cNvPr id="35844" name="Picture 2" descr="This is a picture of the back of the same townhouses on fire for 16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07488" cy="561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Text Box 3"/>
          <p:cNvSpPr txBox="1">
            <a:spLocks noChangeArrowheads="1"/>
          </p:cNvSpPr>
          <p:nvPr/>
        </p:nvSpPr>
        <p:spPr bwMode="auto">
          <a:xfrm>
            <a:off x="2819400" y="4191000"/>
            <a:ext cx="687388" cy="3079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sp>
        <p:nvSpPr>
          <p:cNvPr id="35846" name="Text Box 4"/>
          <p:cNvSpPr txBox="1">
            <a:spLocks noChangeArrowheads="1"/>
          </p:cNvSpPr>
          <p:nvPr/>
        </p:nvSpPr>
        <p:spPr bwMode="auto">
          <a:xfrm>
            <a:off x="8001000" y="37338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35842" name="Object 0" descr="This is a picture of the burn time clock showing 16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067755"/>
              </p:ext>
            </p:extLst>
          </p:nvPr>
        </p:nvGraphicFramePr>
        <p:xfrm>
          <a:off x="1143000" y="5610225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3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5610225"/>
                        <a:ext cx="6400800" cy="115093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7" name="Text Box 6"/>
          <p:cNvSpPr txBox="1">
            <a:spLocks noChangeArrowheads="1"/>
          </p:cNvSpPr>
          <p:nvPr/>
        </p:nvSpPr>
        <p:spPr bwMode="auto">
          <a:xfrm>
            <a:off x="6462713" y="5496827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#6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15EEA2C3-8301-43DD-BF36-97DB23E1D34F}" type="slidenum">
              <a:rPr lang="en-US"/>
              <a:pPr>
                <a:defRPr/>
              </a:pPr>
              <a:t>65</a:t>
            </a:fld>
            <a:endParaRPr lang="en-US" dirty="0"/>
          </a:p>
        </p:txBody>
      </p:sp>
      <p:pic>
        <p:nvPicPr>
          <p:cNvPr id="36868" name="Picture 2" descr="This is a picture of the other side of the same townhouses on fire for 16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07488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Text Box 3"/>
          <p:cNvSpPr txBox="1">
            <a:spLocks noChangeArrowheads="1"/>
          </p:cNvSpPr>
          <p:nvPr/>
        </p:nvSpPr>
        <p:spPr bwMode="auto">
          <a:xfrm>
            <a:off x="3429000" y="39624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graphicFrame>
        <p:nvGraphicFramePr>
          <p:cNvPr id="36866" name="Object 0" descr="This is a picture of the burn time clock showing 16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2267068"/>
              </p:ext>
            </p:extLst>
          </p:nvPr>
        </p:nvGraphicFramePr>
        <p:xfrm>
          <a:off x="914400" y="5661025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7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5661025"/>
                        <a:ext cx="6400800" cy="115093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0" name="Text Box 5"/>
          <p:cNvSpPr txBox="1">
            <a:spLocks noChangeArrowheads="1"/>
          </p:cNvSpPr>
          <p:nvPr/>
        </p:nvSpPr>
        <p:spPr bwMode="auto">
          <a:xfrm>
            <a:off x="6208713" y="553016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#6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6997700" y="638175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5278CAA5-B99F-4D27-A092-D0E09DEC6D8E}" type="slidenum">
              <a:rPr lang="en-US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62467" name="Rectangle 430"/>
          <p:cNvSpPr>
            <a:spLocks noChangeArrowheads="1"/>
          </p:cNvSpPr>
          <p:nvPr/>
        </p:nvSpPr>
        <p:spPr bwMode="auto">
          <a:xfrm>
            <a:off x="0" y="-76200"/>
            <a:ext cx="9144000" cy="62452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62468" name="Group 433"/>
          <p:cNvGrpSpPr>
            <a:grpSpLocks/>
          </p:cNvGrpSpPr>
          <p:nvPr/>
        </p:nvGrpSpPr>
        <p:grpSpPr bwMode="auto">
          <a:xfrm>
            <a:off x="457200" y="76200"/>
            <a:ext cx="8308975" cy="5786438"/>
            <a:chOff x="288" y="48"/>
            <a:chExt cx="5040" cy="3597"/>
          </a:xfrm>
        </p:grpSpPr>
        <p:sp>
          <p:nvSpPr>
            <p:cNvPr id="62469" name="Text Box 418"/>
            <p:cNvSpPr txBox="1">
              <a:spLocks noChangeArrowheads="1"/>
            </p:cNvSpPr>
            <p:nvPr/>
          </p:nvSpPr>
          <p:spPr bwMode="auto">
            <a:xfrm>
              <a:off x="5040" y="48"/>
              <a:ext cx="288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</a:t>
              </a:r>
            </a:p>
          </p:txBody>
        </p:sp>
        <p:sp>
          <p:nvSpPr>
            <p:cNvPr id="62470" name="Line 2"/>
            <p:cNvSpPr>
              <a:spLocks noChangeShapeType="1"/>
            </p:cNvSpPr>
            <p:nvPr/>
          </p:nvSpPr>
          <p:spPr bwMode="auto">
            <a:xfrm>
              <a:off x="661" y="2824"/>
              <a:ext cx="44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71" name="Line 3"/>
            <p:cNvSpPr>
              <a:spLocks noChangeShapeType="1"/>
            </p:cNvSpPr>
            <p:nvPr/>
          </p:nvSpPr>
          <p:spPr bwMode="auto">
            <a:xfrm>
              <a:off x="661" y="999"/>
              <a:ext cx="8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72" name="Line 4"/>
            <p:cNvSpPr>
              <a:spLocks noChangeShapeType="1"/>
            </p:cNvSpPr>
            <p:nvPr/>
          </p:nvSpPr>
          <p:spPr bwMode="auto">
            <a:xfrm>
              <a:off x="661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73" name="Line 5"/>
            <p:cNvSpPr>
              <a:spLocks noChangeShapeType="1"/>
            </p:cNvSpPr>
            <p:nvPr/>
          </p:nvSpPr>
          <p:spPr bwMode="auto">
            <a:xfrm>
              <a:off x="5095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74" name="Line 6"/>
            <p:cNvSpPr>
              <a:spLocks noChangeShapeType="1"/>
            </p:cNvSpPr>
            <p:nvPr/>
          </p:nvSpPr>
          <p:spPr bwMode="auto">
            <a:xfrm>
              <a:off x="3321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75" name="Line 7"/>
            <p:cNvSpPr>
              <a:spLocks noChangeShapeType="1"/>
            </p:cNvSpPr>
            <p:nvPr/>
          </p:nvSpPr>
          <p:spPr bwMode="auto">
            <a:xfrm>
              <a:off x="2435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76" name="Line 8"/>
            <p:cNvSpPr>
              <a:spLocks noChangeShapeType="1"/>
            </p:cNvSpPr>
            <p:nvPr/>
          </p:nvSpPr>
          <p:spPr bwMode="auto">
            <a:xfrm>
              <a:off x="4208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77" name="Line 9"/>
            <p:cNvSpPr>
              <a:spLocks noChangeShapeType="1"/>
            </p:cNvSpPr>
            <p:nvPr/>
          </p:nvSpPr>
          <p:spPr bwMode="auto">
            <a:xfrm>
              <a:off x="1548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78" name="Line 10"/>
            <p:cNvSpPr>
              <a:spLocks noChangeShapeType="1"/>
            </p:cNvSpPr>
            <p:nvPr/>
          </p:nvSpPr>
          <p:spPr bwMode="auto">
            <a:xfrm>
              <a:off x="661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79" name="Line 11"/>
            <p:cNvSpPr>
              <a:spLocks noChangeShapeType="1"/>
            </p:cNvSpPr>
            <p:nvPr/>
          </p:nvSpPr>
          <p:spPr bwMode="auto">
            <a:xfrm>
              <a:off x="201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80" name="Line 12"/>
            <p:cNvSpPr>
              <a:spLocks noChangeShapeType="1"/>
            </p:cNvSpPr>
            <p:nvPr/>
          </p:nvSpPr>
          <p:spPr bwMode="auto">
            <a:xfrm>
              <a:off x="243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81" name="Line 13"/>
            <p:cNvSpPr>
              <a:spLocks noChangeShapeType="1"/>
            </p:cNvSpPr>
            <p:nvPr/>
          </p:nvSpPr>
          <p:spPr bwMode="auto">
            <a:xfrm>
              <a:off x="3321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82" name="Line 14"/>
            <p:cNvSpPr>
              <a:spLocks noChangeShapeType="1"/>
            </p:cNvSpPr>
            <p:nvPr/>
          </p:nvSpPr>
          <p:spPr bwMode="auto">
            <a:xfrm>
              <a:off x="467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83" name="Line 15"/>
            <p:cNvSpPr>
              <a:spLocks noChangeShapeType="1"/>
            </p:cNvSpPr>
            <p:nvPr/>
          </p:nvSpPr>
          <p:spPr bwMode="auto">
            <a:xfrm flipH="1">
              <a:off x="1408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84" name="Line 16"/>
            <p:cNvSpPr>
              <a:spLocks noChangeShapeType="1"/>
            </p:cNvSpPr>
            <p:nvPr/>
          </p:nvSpPr>
          <p:spPr bwMode="auto">
            <a:xfrm>
              <a:off x="1548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85" name="Line 17"/>
            <p:cNvSpPr>
              <a:spLocks noChangeShapeType="1"/>
            </p:cNvSpPr>
            <p:nvPr/>
          </p:nvSpPr>
          <p:spPr bwMode="auto">
            <a:xfrm>
              <a:off x="1221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86" name="Line 18"/>
            <p:cNvSpPr>
              <a:spLocks noChangeShapeType="1"/>
            </p:cNvSpPr>
            <p:nvPr/>
          </p:nvSpPr>
          <p:spPr bwMode="auto">
            <a:xfrm>
              <a:off x="229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87" name="Line 19"/>
            <p:cNvSpPr>
              <a:spLocks noChangeShapeType="1"/>
            </p:cNvSpPr>
            <p:nvPr/>
          </p:nvSpPr>
          <p:spPr bwMode="auto">
            <a:xfrm>
              <a:off x="243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88" name="Line 20"/>
            <p:cNvSpPr>
              <a:spLocks noChangeShapeType="1"/>
            </p:cNvSpPr>
            <p:nvPr/>
          </p:nvSpPr>
          <p:spPr bwMode="auto">
            <a:xfrm>
              <a:off x="2995" y="1651"/>
              <a:ext cx="3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89" name="Line 21"/>
            <p:cNvSpPr>
              <a:spLocks noChangeShapeType="1"/>
            </p:cNvSpPr>
            <p:nvPr/>
          </p:nvSpPr>
          <p:spPr bwMode="auto">
            <a:xfrm>
              <a:off x="3321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90" name="Line 22"/>
            <p:cNvSpPr>
              <a:spLocks noChangeShapeType="1"/>
            </p:cNvSpPr>
            <p:nvPr/>
          </p:nvSpPr>
          <p:spPr bwMode="auto">
            <a:xfrm>
              <a:off x="4068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91" name="Line 23"/>
            <p:cNvSpPr>
              <a:spLocks noChangeShapeType="1"/>
            </p:cNvSpPr>
            <p:nvPr/>
          </p:nvSpPr>
          <p:spPr bwMode="auto">
            <a:xfrm>
              <a:off x="4208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92" name="Line 24"/>
            <p:cNvSpPr>
              <a:spLocks noChangeShapeType="1"/>
            </p:cNvSpPr>
            <p:nvPr/>
          </p:nvSpPr>
          <p:spPr bwMode="auto">
            <a:xfrm>
              <a:off x="495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2493" name="Group 25"/>
            <p:cNvGrpSpPr>
              <a:grpSpLocks/>
            </p:cNvGrpSpPr>
            <p:nvPr/>
          </p:nvGrpSpPr>
          <p:grpSpPr bwMode="auto">
            <a:xfrm>
              <a:off x="1408" y="2215"/>
              <a:ext cx="140" cy="305"/>
              <a:chOff x="4560" y="3312"/>
              <a:chExt cx="144" cy="336"/>
            </a:xfrm>
          </p:grpSpPr>
          <p:sp>
            <p:nvSpPr>
              <p:cNvPr id="62889" name="Rectangle 26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2890" name="Line 27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91" name="Line 28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92" name="Line 29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93" name="Line 30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94" name="Line 31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95" name="Line 32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494" name="Group 33"/>
            <p:cNvGrpSpPr>
              <a:grpSpLocks/>
            </p:cNvGrpSpPr>
            <p:nvPr/>
          </p:nvGrpSpPr>
          <p:grpSpPr bwMode="auto">
            <a:xfrm>
              <a:off x="1548" y="2215"/>
              <a:ext cx="140" cy="305"/>
              <a:chOff x="4560" y="3312"/>
              <a:chExt cx="144" cy="336"/>
            </a:xfrm>
          </p:grpSpPr>
          <p:sp>
            <p:nvSpPr>
              <p:cNvPr id="62882" name="Rectangle 34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2883" name="Line 35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84" name="Line 36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85" name="Line 37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86" name="Line 38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87" name="Line 39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88" name="Line 40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2495" name="Text Box 41"/>
            <p:cNvSpPr txBox="1">
              <a:spLocks noChangeArrowheads="1"/>
            </p:cNvSpPr>
            <p:nvPr/>
          </p:nvSpPr>
          <p:spPr bwMode="auto">
            <a:xfrm>
              <a:off x="2948" y="2563"/>
              <a:ext cx="420" cy="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grpSp>
          <p:nvGrpSpPr>
            <p:cNvPr id="62496" name="Group 42"/>
            <p:cNvGrpSpPr>
              <a:grpSpLocks/>
            </p:cNvGrpSpPr>
            <p:nvPr/>
          </p:nvGrpSpPr>
          <p:grpSpPr bwMode="auto">
            <a:xfrm>
              <a:off x="4068" y="2215"/>
              <a:ext cx="140" cy="305"/>
              <a:chOff x="4560" y="3312"/>
              <a:chExt cx="144" cy="336"/>
            </a:xfrm>
          </p:grpSpPr>
          <p:sp>
            <p:nvSpPr>
              <p:cNvPr id="62875" name="Rectangle 43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2876" name="Line 44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77" name="Line 45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78" name="Line 46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79" name="Line 47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80" name="Line 48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81" name="Line 49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2497" name="Text Box 50"/>
            <p:cNvSpPr txBox="1">
              <a:spLocks noChangeArrowheads="1"/>
            </p:cNvSpPr>
            <p:nvPr/>
          </p:nvSpPr>
          <p:spPr bwMode="auto">
            <a:xfrm>
              <a:off x="3835" y="2563"/>
              <a:ext cx="420" cy="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grpSp>
          <p:nvGrpSpPr>
            <p:cNvPr id="62498" name="Group 51"/>
            <p:cNvGrpSpPr>
              <a:grpSpLocks/>
            </p:cNvGrpSpPr>
            <p:nvPr/>
          </p:nvGrpSpPr>
          <p:grpSpPr bwMode="auto">
            <a:xfrm>
              <a:off x="4208" y="2215"/>
              <a:ext cx="140" cy="305"/>
              <a:chOff x="4560" y="3312"/>
              <a:chExt cx="144" cy="336"/>
            </a:xfrm>
          </p:grpSpPr>
          <p:sp>
            <p:nvSpPr>
              <p:cNvPr id="62868" name="Rectangle 52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2869" name="Line 53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70" name="Line 54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71" name="Line 55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72" name="Line 56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73" name="Line 57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74" name="Line 58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499" name="Group 59"/>
            <p:cNvGrpSpPr>
              <a:grpSpLocks/>
            </p:cNvGrpSpPr>
            <p:nvPr/>
          </p:nvGrpSpPr>
          <p:grpSpPr bwMode="auto">
            <a:xfrm>
              <a:off x="3181" y="2215"/>
              <a:ext cx="140" cy="305"/>
              <a:chOff x="4560" y="3312"/>
              <a:chExt cx="144" cy="336"/>
            </a:xfrm>
          </p:grpSpPr>
          <p:sp>
            <p:nvSpPr>
              <p:cNvPr id="62861" name="Rectangle 60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2862" name="Line 61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63" name="Line 62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64" name="Line 63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65" name="Line 64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66" name="Line 65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67" name="Line 66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2500" name="Text Box 67"/>
            <p:cNvSpPr txBox="1">
              <a:spLocks noChangeArrowheads="1"/>
            </p:cNvSpPr>
            <p:nvPr/>
          </p:nvSpPr>
          <p:spPr bwMode="auto">
            <a:xfrm>
              <a:off x="4161" y="2563"/>
              <a:ext cx="420" cy="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62501" name="Text Box 68"/>
            <p:cNvSpPr txBox="1">
              <a:spLocks noChangeArrowheads="1"/>
            </p:cNvSpPr>
            <p:nvPr/>
          </p:nvSpPr>
          <p:spPr bwMode="auto">
            <a:xfrm>
              <a:off x="1175" y="2563"/>
              <a:ext cx="420" cy="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62502" name="Text Box 69"/>
            <p:cNvSpPr txBox="1">
              <a:spLocks noChangeArrowheads="1"/>
            </p:cNvSpPr>
            <p:nvPr/>
          </p:nvSpPr>
          <p:spPr bwMode="auto">
            <a:xfrm>
              <a:off x="1501" y="2563"/>
              <a:ext cx="420" cy="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62503" name="Text Box 70"/>
            <p:cNvSpPr txBox="1">
              <a:spLocks noChangeArrowheads="1"/>
            </p:cNvSpPr>
            <p:nvPr/>
          </p:nvSpPr>
          <p:spPr bwMode="auto">
            <a:xfrm>
              <a:off x="755" y="2302"/>
              <a:ext cx="606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62504" name="Text Box 71"/>
            <p:cNvSpPr txBox="1">
              <a:spLocks noChangeArrowheads="1"/>
            </p:cNvSpPr>
            <p:nvPr/>
          </p:nvSpPr>
          <p:spPr bwMode="auto">
            <a:xfrm>
              <a:off x="1688" y="2302"/>
              <a:ext cx="607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62505" name="Text Box 72"/>
            <p:cNvSpPr txBox="1">
              <a:spLocks noChangeArrowheads="1"/>
            </p:cNvSpPr>
            <p:nvPr/>
          </p:nvSpPr>
          <p:spPr bwMode="auto">
            <a:xfrm>
              <a:off x="2528" y="2302"/>
              <a:ext cx="607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62506" name="Text Box 73"/>
            <p:cNvSpPr txBox="1">
              <a:spLocks noChangeArrowheads="1"/>
            </p:cNvSpPr>
            <p:nvPr/>
          </p:nvSpPr>
          <p:spPr bwMode="auto">
            <a:xfrm>
              <a:off x="3415" y="2302"/>
              <a:ext cx="606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62507" name="Text Box 74"/>
            <p:cNvSpPr txBox="1">
              <a:spLocks noChangeArrowheads="1"/>
            </p:cNvSpPr>
            <p:nvPr/>
          </p:nvSpPr>
          <p:spPr bwMode="auto">
            <a:xfrm>
              <a:off x="4395" y="2302"/>
              <a:ext cx="606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62508" name="Text Box 75"/>
            <p:cNvSpPr txBox="1">
              <a:spLocks noChangeArrowheads="1"/>
            </p:cNvSpPr>
            <p:nvPr/>
          </p:nvSpPr>
          <p:spPr bwMode="auto">
            <a:xfrm>
              <a:off x="3461" y="1868"/>
              <a:ext cx="607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62509" name="Text Box 76"/>
            <p:cNvSpPr txBox="1">
              <a:spLocks noChangeArrowheads="1"/>
            </p:cNvSpPr>
            <p:nvPr/>
          </p:nvSpPr>
          <p:spPr bwMode="auto">
            <a:xfrm>
              <a:off x="4395" y="1868"/>
              <a:ext cx="606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62510" name="Text Box 77"/>
            <p:cNvSpPr txBox="1">
              <a:spLocks noChangeArrowheads="1"/>
            </p:cNvSpPr>
            <p:nvPr/>
          </p:nvSpPr>
          <p:spPr bwMode="auto">
            <a:xfrm>
              <a:off x="2575" y="1868"/>
              <a:ext cx="606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62511" name="Text Box 78"/>
            <p:cNvSpPr txBox="1">
              <a:spLocks noChangeArrowheads="1"/>
            </p:cNvSpPr>
            <p:nvPr/>
          </p:nvSpPr>
          <p:spPr bwMode="auto">
            <a:xfrm>
              <a:off x="1688" y="1868"/>
              <a:ext cx="607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62512" name="Text Box 79"/>
            <p:cNvSpPr txBox="1">
              <a:spLocks noChangeArrowheads="1"/>
            </p:cNvSpPr>
            <p:nvPr/>
          </p:nvSpPr>
          <p:spPr bwMode="auto">
            <a:xfrm>
              <a:off x="755" y="1303"/>
              <a:ext cx="606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grpSp>
          <p:nvGrpSpPr>
            <p:cNvPr id="62513" name="Group 80"/>
            <p:cNvGrpSpPr>
              <a:grpSpLocks/>
            </p:cNvGrpSpPr>
            <p:nvPr/>
          </p:nvGrpSpPr>
          <p:grpSpPr bwMode="auto">
            <a:xfrm>
              <a:off x="1368" y="1520"/>
              <a:ext cx="233" cy="131"/>
              <a:chOff x="2644" y="1833"/>
              <a:chExt cx="284" cy="182"/>
            </a:xfrm>
          </p:grpSpPr>
          <p:sp>
            <p:nvSpPr>
              <p:cNvPr id="62859" name="Text Box 81"/>
              <p:cNvSpPr txBox="1">
                <a:spLocks noChangeArrowheads="1"/>
              </p:cNvSpPr>
              <p:nvPr/>
            </p:nvSpPr>
            <p:spPr bwMode="auto">
              <a:xfrm>
                <a:off x="2644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2860" name="Rectangle 82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62514" name="Group 83"/>
            <p:cNvGrpSpPr>
              <a:grpSpLocks/>
            </p:cNvGrpSpPr>
            <p:nvPr/>
          </p:nvGrpSpPr>
          <p:grpSpPr bwMode="auto">
            <a:xfrm flipH="1">
              <a:off x="1399" y="1599"/>
              <a:ext cx="49" cy="52"/>
              <a:chOff x="1827" y="2496"/>
              <a:chExt cx="93" cy="96"/>
            </a:xfrm>
          </p:grpSpPr>
          <p:sp>
            <p:nvSpPr>
              <p:cNvPr id="6285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58" name="Line 8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15" name="Group 86"/>
            <p:cNvGrpSpPr>
              <a:grpSpLocks/>
            </p:cNvGrpSpPr>
            <p:nvPr/>
          </p:nvGrpSpPr>
          <p:grpSpPr bwMode="auto">
            <a:xfrm flipH="1">
              <a:off x="1501" y="1520"/>
              <a:ext cx="234" cy="131"/>
              <a:chOff x="624" y="1680"/>
              <a:chExt cx="240" cy="144"/>
            </a:xfrm>
          </p:grpSpPr>
          <p:grpSp>
            <p:nvGrpSpPr>
              <p:cNvPr id="62851" name="Group 87"/>
              <p:cNvGrpSpPr>
                <a:grpSpLocks/>
              </p:cNvGrpSpPr>
              <p:nvPr/>
            </p:nvGrpSpPr>
            <p:grpSpPr bwMode="auto">
              <a:xfrm>
                <a:off x="624" y="1680"/>
                <a:ext cx="240" cy="144"/>
                <a:chOff x="2644" y="1833"/>
                <a:chExt cx="284" cy="182"/>
              </a:xfrm>
            </p:grpSpPr>
            <p:sp>
              <p:nvSpPr>
                <p:cNvPr id="62855" name="Text Box 88"/>
                <p:cNvSpPr txBox="1">
                  <a:spLocks noChangeArrowheads="1"/>
                </p:cNvSpPr>
                <p:nvPr/>
              </p:nvSpPr>
              <p:spPr bwMode="auto">
                <a:xfrm>
                  <a:off x="2644" y="1833"/>
                  <a:ext cx="284" cy="1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600" b="1" dirty="0">
                      <a:latin typeface="Arial" charset="0"/>
                    </a:rPr>
                    <a:t>LAV</a:t>
                  </a:r>
                </a:p>
              </p:txBody>
            </p:sp>
            <p:sp>
              <p:nvSpPr>
                <p:cNvPr id="62856" name="Rectangle 89"/>
                <p:cNvSpPr>
                  <a:spLocks noChangeArrowheads="1"/>
                </p:cNvSpPr>
                <p:nvPr/>
              </p:nvSpPr>
              <p:spPr bwMode="auto">
                <a:xfrm>
                  <a:off x="2684" y="1834"/>
                  <a:ext cx="184" cy="18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62852" name="Group 90"/>
              <p:cNvGrpSpPr>
                <a:grpSpLocks/>
              </p:cNvGrpSpPr>
              <p:nvPr/>
            </p:nvGrpSpPr>
            <p:grpSpPr bwMode="auto">
              <a:xfrm flipH="1">
                <a:off x="663" y="1767"/>
                <a:ext cx="50" cy="57"/>
                <a:chOff x="1827" y="2496"/>
                <a:chExt cx="93" cy="96"/>
              </a:xfrm>
            </p:grpSpPr>
            <p:sp>
              <p:nvSpPr>
                <p:cNvPr id="62853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854" name="Line 9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62516" name="Group 93"/>
            <p:cNvGrpSpPr>
              <a:grpSpLocks/>
            </p:cNvGrpSpPr>
            <p:nvPr/>
          </p:nvGrpSpPr>
          <p:grpSpPr bwMode="auto">
            <a:xfrm flipH="1">
              <a:off x="3277" y="1520"/>
              <a:ext cx="233" cy="131"/>
              <a:chOff x="2646" y="1833"/>
              <a:chExt cx="284" cy="182"/>
            </a:xfrm>
          </p:grpSpPr>
          <p:sp>
            <p:nvSpPr>
              <p:cNvPr id="62849" name="Text Box 94"/>
              <p:cNvSpPr txBox="1">
                <a:spLocks noChangeArrowheads="1"/>
              </p:cNvSpPr>
              <p:nvPr/>
            </p:nvSpPr>
            <p:spPr bwMode="auto">
              <a:xfrm>
                <a:off x="2646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2850" name="Rectangle 95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62517" name="Group 96"/>
            <p:cNvGrpSpPr>
              <a:grpSpLocks/>
            </p:cNvGrpSpPr>
            <p:nvPr/>
          </p:nvGrpSpPr>
          <p:grpSpPr bwMode="auto">
            <a:xfrm>
              <a:off x="3428" y="1599"/>
              <a:ext cx="49" cy="52"/>
              <a:chOff x="1827" y="2496"/>
              <a:chExt cx="93" cy="96"/>
            </a:xfrm>
          </p:grpSpPr>
          <p:sp>
            <p:nvSpPr>
              <p:cNvPr id="6284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48" name="Line 9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18" name="Group 99"/>
            <p:cNvGrpSpPr>
              <a:grpSpLocks/>
            </p:cNvGrpSpPr>
            <p:nvPr/>
          </p:nvGrpSpPr>
          <p:grpSpPr bwMode="auto">
            <a:xfrm flipH="1">
              <a:off x="4161" y="1520"/>
              <a:ext cx="234" cy="131"/>
              <a:chOff x="2644" y="1833"/>
              <a:chExt cx="284" cy="182"/>
            </a:xfrm>
          </p:grpSpPr>
          <p:sp>
            <p:nvSpPr>
              <p:cNvPr id="62845" name="Text Box 100"/>
              <p:cNvSpPr txBox="1">
                <a:spLocks noChangeArrowheads="1"/>
              </p:cNvSpPr>
              <p:nvPr/>
            </p:nvSpPr>
            <p:spPr bwMode="auto">
              <a:xfrm>
                <a:off x="2644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2846" name="Rectangle 101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62519" name="Group 102"/>
            <p:cNvGrpSpPr>
              <a:grpSpLocks/>
            </p:cNvGrpSpPr>
            <p:nvPr/>
          </p:nvGrpSpPr>
          <p:grpSpPr bwMode="auto">
            <a:xfrm>
              <a:off x="4315" y="1599"/>
              <a:ext cx="49" cy="52"/>
              <a:chOff x="1827" y="2496"/>
              <a:chExt cx="93" cy="96"/>
            </a:xfrm>
          </p:grpSpPr>
          <p:sp>
            <p:nvSpPr>
              <p:cNvPr id="6284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44" name="Line 10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20" name="Group 105"/>
            <p:cNvGrpSpPr>
              <a:grpSpLocks/>
            </p:cNvGrpSpPr>
            <p:nvPr/>
          </p:nvGrpSpPr>
          <p:grpSpPr bwMode="auto">
            <a:xfrm>
              <a:off x="3135" y="1520"/>
              <a:ext cx="233" cy="131"/>
              <a:chOff x="624" y="1680"/>
              <a:chExt cx="240" cy="144"/>
            </a:xfrm>
          </p:grpSpPr>
          <p:grpSp>
            <p:nvGrpSpPr>
              <p:cNvPr id="62837" name="Group 106"/>
              <p:cNvGrpSpPr>
                <a:grpSpLocks/>
              </p:cNvGrpSpPr>
              <p:nvPr/>
            </p:nvGrpSpPr>
            <p:grpSpPr bwMode="auto">
              <a:xfrm>
                <a:off x="624" y="1680"/>
                <a:ext cx="240" cy="144"/>
                <a:chOff x="2644" y="1833"/>
                <a:chExt cx="284" cy="182"/>
              </a:xfrm>
            </p:grpSpPr>
            <p:sp>
              <p:nvSpPr>
                <p:cNvPr id="62841" name="Text Box 107"/>
                <p:cNvSpPr txBox="1">
                  <a:spLocks noChangeArrowheads="1"/>
                </p:cNvSpPr>
                <p:nvPr/>
              </p:nvSpPr>
              <p:spPr bwMode="auto">
                <a:xfrm>
                  <a:off x="2644" y="1833"/>
                  <a:ext cx="284" cy="1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600" b="1" dirty="0">
                      <a:latin typeface="Arial" charset="0"/>
                    </a:rPr>
                    <a:t>LAV</a:t>
                  </a:r>
                </a:p>
              </p:txBody>
            </p:sp>
            <p:sp>
              <p:nvSpPr>
                <p:cNvPr id="62842" name="Rectangle 108"/>
                <p:cNvSpPr>
                  <a:spLocks noChangeArrowheads="1"/>
                </p:cNvSpPr>
                <p:nvPr/>
              </p:nvSpPr>
              <p:spPr bwMode="auto">
                <a:xfrm>
                  <a:off x="2684" y="1834"/>
                  <a:ext cx="184" cy="18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62838" name="Group 109"/>
              <p:cNvGrpSpPr>
                <a:grpSpLocks/>
              </p:cNvGrpSpPr>
              <p:nvPr/>
            </p:nvGrpSpPr>
            <p:grpSpPr bwMode="auto">
              <a:xfrm flipH="1">
                <a:off x="663" y="1767"/>
                <a:ext cx="50" cy="57"/>
                <a:chOff x="1827" y="2496"/>
                <a:chExt cx="93" cy="96"/>
              </a:xfrm>
            </p:grpSpPr>
            <p:sp>
              <p:nvSpPr>
                <p:cNvPr id="62839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840" name="Line 11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62521" name="Line 112"/>
            <p:cNvSpPr>
              <a:spLocks noChangeShapeType="1"/>
            </p:cNvSpPr>
            <p:nvPr/>
          </p:nvSpPr>
          <p:spPr bwMode="auto">
            <a:xfrm>
              <a:off x="661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22" name="Text Box 113"/>
            <p:cNvSpPr txBox="1">
              <a:spLocks noChangeArrowheads="1"/>
            </p:cNvSpPr>
            <p:nvPr/>
          </p:nvSpPr>
          <p:spPr bwMode="auto">
            <a:xfrm>
              <a:off x="755" y="1868"/>
              <a:ext cx="606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62523" name="Text Box 114"/>
            <p:cNvSpPr txBox="1">
              <a:spLocks noChangeArrowheads="1"/>
            </p:cNvSpPr>
            <p:nvPr/>
          </p:nvSpPr>
          <p:spPr bwMode="auto">
            <a:xfrm>
              <a:off x="1688" y="1303"/>
              <a:ext cx="607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62524" name="Text Box 115"/>
            <p:cNvSpPr txBox="1">
              <a:spLocks noChangeArrowheads="1"/>
            </p:cNvSpPr>
            <p:nvPr/>
          </p:nvSpPr>
          <p:spPr bwMode="auto">
            <a:xfrm>
              <a:off x="2528" y="1303"/>
              <a:ext cx="607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62525" name="Text Box 116"/>
            <p:cNvSpPr txBox="1">
              <a:spLocks noChangeArrowheads="1"/>
            </p:cNvSpPr>
            <p:nvPr/>
          </p:nvSpPr>
          <p:spPr bwMode="auto">
            <a:xfrm>
              <a:off x="3461" y="1303"/>
              <a:ext cx="607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62526" name="Text Box 117"/>
            <p:cNvSpPr txBox="1">
              <a:spLocks noChangeArrowheads="1"/>
            </p:cNvSpPr>
            <p:nvPr/>
          </p:nvSpPr>
          <p:spPr bwMode="auto">
            <a:xfrm>
              <a:off x="4348" y="1303"/>
              <a:ext cx="607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grpSp>
          <p:nvGrpSpPr>
            <p:cNvPr id="62527" name="Group 118"/>
            <p:cNvGrpSpPr>
              <a:grpSpLocks/>
            </p:cNvGrpSpPr>
            <p:nvPr/>
          </p:nvGrpSpPr>
          <p:grpSpPr bwMode="auto">
            <a:xfrm>
              <a:off x="1595" y="2824"/>
              <a:ext cx="233" cy="130"/>
              <a:chOff x="1872" y="3648"/>
              <a:chExt cx="384" cy="144"/>
            </a:xfrm>
          </p:grpSpPr>
          <p:grpSp>
            <p:nvGrpSpPr>
              <p:cNvPr id="62822" name="Group 119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62824" name="Group 120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62834" name="Line 121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835" name="Line 12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836" name="Line 123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2825" name="Group 124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62832" name="Line 12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833" name="Line 12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2826" name="Group 127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62830" name="Line 12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831" name="Line 12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2827" name="Group 130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62828" name="Line 13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829" name="Line 13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2823" name="Line 133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28" name="Group 134"/>
            <p:cNvGrpSpPr>
              <a:grpSpLocks/>
            </p:cNvGrpSpPr>
            <p:nvPr/>
          </p:nvGrpSpPr>
          <p:grpSpPr bwMode="auto">
            <a:xfrm>
              <a:off x="2481" y="2824"/>
              <a:ext cx="234" cy="130"/>
              <a:chOff x="1872" y="3648"/>
              <a:chExt cx="384" cy="144"/>
            </a:xfrm>
          </p:grpSpPr>
          <p:grpSp>
            <p:nvGrpSpPr>
              <p:cNvPr id="62807" name="Group 135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62809" name="Group 136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62819" name="Line 137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820" name="Line 13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821" name="Line 139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2810" name="Group 140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62817" name="Line 14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818" name="Line 14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2811" name="Group 143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62815" name="Line 14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816" name="Line 14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2812" name="Group 146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62813" name="Line 14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814" name="Line 14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2808" name="Line 149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29" name="Group 150"/>
            <p:cNvGrpSpPr>
              <a:grpSpLocks/>
            </p:cNvGrpSpPr>
            <p:nvPr/>
          </p:nvGrpSpPr>
          <p:grpSpPr bwMode="auto">
            <a:xfrm>
              <a:off x="3368" y="2824"/>
              <a:ext cx="233" cy="130"/>
              <a:chOff x="1872" y="3648"/>
              <a:chExt cx="384" cy="144"/>
            </a:xfrm>
          </p:grpSpPr>
          <p:grpSp>
            <p:nvGrpSpPr>
              <p:cNvPr id="62792" name="Group 151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62794" name="Group 152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62804" name="Line 153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805" name="Line 1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806" name="Line 155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2795" name="Group 156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62802" name="Line 15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803" name="Line 15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2796" name="Group 159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62800" name="Line 16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801" name="Line 16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2797" name="Group 162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62798" name="Line 16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799" name="Line 16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2793" name="Line 165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2530" name="Text Box 166"/>
            <p:cNvSpPr txBox="1">
              <a:spLocks noChangeArrowheads="1"/>
            </p:cNvSpPr>
            <p:nvPr/>
          </p:nvSpPr>
          <p:spPr bwMode="auto">
            <a:xfrm>
              <a:off x="1127" y="1998"/>
              <a:ext cx="457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62531" name="Text Box 167"/>
            <p:cNvSpPr txBox="1">
              <a:spLocks noChangeArrowheads="1"/>
            </p:cNvSpPr>
            <p:nvPr/>
          </p:nvSpPr>
          <p:spPr bwMode="auto">
            <a:xfrm>
              <a:off x="1488" y="1998"/>
              <a:ext cx="467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62532" name="Text Box 168"/>
            <p:cNvSpPr txBox="1">
              <a:spLocks noChangeArrowheads="1"/>
            </p:cNvSpPr>
            <p:nvPr/>
          </p:nvSpPr>
          <p:spPr bwMode="auto">
            <a:xfrm>
              <a:off x="2900" y="1998"/>
              <a:ext cx="460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62533" name="Text Box 169"/>
            <p:cNvSpPr txBox="1">
              <a:spLocks noChangeArrowheads="1"/>
            </p:cNvSpPr>
            <p:nvPr/>
          </p:nvSpPr>
          <p:spPr bwMode="auto">
            <a:xfrm>
              <a:off x="3744" y="1998"/>
              <a:ext cx="533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62534" name="Text Box 170"/>
            <p:cNvSpPr txBox="1">
              <a:spLocks noChangeArrowheads="1"/>
            </p:cNvSpPr>
            <p:nvPr/>
          </p:nvSpPr>
          <p:spPr bwMode="auto">
            <a:xfrm>
              <a:off x="4161" y="1998"/>
              <a:ext cx="447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62535" name="Text Box 171"/>
            <p:cNvSpPr txBox="1">
              <a:spLocks noChangeArrowheads="1"/>
            </p:cNvSpPr>
            <p:nvPr/>
          </p:nvSpPr>
          <p:spPr bwMode="auto">
            <a:xfrm>
              <a:off x="1501" y="1347"/>
              <a:ext cx="327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62536" name="Text Box 172"/>
            <p:cNvSpPr txBox="1">
              <a:spLocks noChangeArrowheads="1"/>
            </p:cNvSpPr>
            <p:nvPr/>
          </p:nvSpPr>
          <p:spPr bwMode="auto">
            <a:xfrm>
              <a:off x="1268" y="1347"/>
              <a:ext cx="327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62537" name="Line 173"/>
            <p:cNvSpPr>
              <a:spLocks noChangeShapeType="1"/>
            </p:cNvSpPr>
            <p:nvPr/>
          </p:nvSpPr>
          <p:spPr bwMode="auto">
            <a:xfrm flipH="1">
              <a:off x="140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38" name="Line 174"/>
            <p:cNvSpPr>
              <a:spLocks noChangeShapeType="1"/>
            </p:cNvSpPr>
            <p:nvPr/>
          </p:nvSpPr>
          <p:spPr bwMode="auto">
            <a:xfrm>
              <a:off x="140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39" name="Line 175"/>
            <p:cNvSpPr>
              <a:spLocks noChangeShapeType="1"/>
            </p:cNvSpPr>
            <p:nvPr/>
          </p:nvSpPr>
          <p:spPr bwMode="auto">
            <a:xfrm>
              <a:off x="140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40" name="Line 176"/>
            <p:cNvSpPr>
              <a:spLocks noChangeShapeType="1"/>
            </p:cNvSpPr>
            <p:nvPr/>
          </p:nvSpPr>
          <p:spPr bwMode="auto">
            <a:xfrm flipH="1">
              <a:off x="154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41" name="Line 177"/>
            <p:cNvSpPr>
              <a:spLocks noChangeShapeType="1"/>
            </p:cNvSpPr>
            <p:nvPr/>
          </p:nvSpPr>
          <p:spPr bwMode="auto">
            <a:xfrm>
              <a:off x="168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42" name="Line 178"/>
            <p:cNvSpPr>
              <a:spLocks noChangeShapeType="1"/>
            </p:cNvSpPr>
            <p:nvPr/>
          </p:nvSpPr>
          <p:spPr bwMode="auto">
            <a:xfrm>
              <a:off x="168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43" name="Line 179"/>
            <p:cNvSpPr>
              <a:spLocks noChangeShapeType="1"/>
            </p:cNvSpPr>
            <p:nvPr/>
          </p:nvSpPr>
          <p:spPr bwMode="auto">
            <a:xfrm flipH="1">
              <a:off x="3181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44" name="Line 180"/>
            <p:cNvSpPr>
              <a:spLocks noChangeShapeType="1"/>
            </p:cNvSpPr>
            <p:nvPr/>
          </p:nvSpPr>
          <p:spPr bwMode="auto">
            <a:xfrm>
              <a:off x="3181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45" name="Line 181"/>
            <p:cNvSpPr>
              <a:spLocks noChangeShapeType="1"/>
            </p:cNvSpPr>
            <p:nvPr/>
          </p:nvSpPr>
          <p:spPr bwMode="auto">
            <a:xfrm>
              <a:off x="3181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46" name="Line 182"/>
            <p:cNvSpPr>
              <a:spLocks noChangeShapeType="1"/>
            </p:cNvSpPr>
            <p:nvPr/>
          </p:nvSpPr>
          <p:spPr bwMode="auto">
            <a:xfrm flipH="1">
              <a:off x="3321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47" name="Line 183"/>
            <p:cNvSpPr>
              <a:spLocks noChangeShapeType="1"/>
            </p:cNvSpPr>
            <p:nvPr/>
          </p:nvSpPr>
          <p:spPr bwMode="auto">
            <a:xfrm>
              <a:off x="3461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48" name="Line 184"/>
            <p:cNvSpPr>
              <a:spLocks noChangeShapeType="1"/>
            </p:cNvSpPr>
            <p:nvPr/>
          </p:nvSpPr>
          <p:spPr bwMode="auto">
            <a:xfrm>
              <a:off x="3461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49" name="Text Box 185"/>
            <p:cNvSpPr txBox="1">
              <a:spLocks noChangeArrowheads="1"/>
            </p:cNvSpPr>
            <p:nvPr/>
          </p:nvSpPr>
          <p:spPr bwMode="auto">
            <a:xfrm>
              <a:off x="3041" y="1347"/>
              <a:ext cx="327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62550" name="Text Box 186"/>
            <p:cNvSpPr txBox="1">
              <a:spLocks noChangeArrowheads="1"/>
            </p:cNvSpPr>
            <p:nvPr/>
          </p:nvSpPr>
          <p:spPr bwMode="auto">
            <a:xfrm>
              <a:off x="3275" y="1347"/>
              <a:ext cx="326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62551" name="Line 187"/>
            <p:cNvSpPr>
              <a:spLocks noChangeShapeType="1"/>
            </p:cNvSpPr>
            <p:nvPr/>
          </p:nvSpPr>
          <p:spPr bwMode="auto">
            <a:xfrm flipH="1">
              <a:off x="420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52" name="Line 188"/>
            <p:cNvSpPr>
              <a:spLocks noChangeShapeType="1"/>
            </p:cNvSpPr>
            <p:nvPr/>
          </p:nvSpPr>
          <p:spPr bwMode="auto">
            <a:xfrm>
              <a:off x="434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53" name="Line 189"/>
            <p:cNvSpPr>
              <a:spLocks noChangeShapeType="1"/>
            </p:cNvSpPr>
            <p:nvPr/>
          </p:nvSpPr>
          <p:spPr bwMode="auto">
            <a:xfrm>
              <a:off x="434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54" name="Text Box 190"/>
            <p:cNvSpPr txBox="1">
              <a:spLocks noChangeArrowheads="1"/>
            </p:cNvSpPr>
            <p:nvPr/>
          </p:nvSpPr>
          <p:spPr bwMode="auto">
            <a:xfrm>
              <a:off x="4161" y="1347"/>
              <a:ext cx="327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grpSp>
          <p:nvGrpSpPr>
            <p:cNvPr id="62555" name="Group 191"/>
            <p:cNvGrpSpPr>
              <a:grpSpLocks/>
            </p:cNvGrpSpPr>
            <p:nvPr/>
          </p:nvGrpSpPr>
          <p:grpSpPr bwMode="auto">
            <a:xfrm rot="5400000" flipV="1">
              <a:off x="2065" y="2689"/>
              <a:ext cx="131" cy="140"/>
              <a:chOff x="1827" y="2496"/>
              <a:chExt cx="93" cy="96"/>
            </a:xfrm>
          </p:grpSpPr>
          <p:sp>
            <p:nvSpPr>
              <p:cNvPr id="6279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791" name="Line 19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56" name="Group 194"/>
            <p:cNvGrpSpPr>
              <a:grpSpLocks/>
            </p:cNvGrpSpPr>
            <p:nvPr/>
          </p:nvGrpSpPr>
          <p:grpSpPr bwMode="auto">
            <a:xfrm rot="5400000" flipV="1">
              <a:off x="2952" y="2689"/>
              <a:ext cx="131" cy="140"/>
              <a:chOff x="1827" y="2496"/>
              <a:chExt cx="93" cy="96"/>
            </a:xfrm>
          </p:grpSpPr>
          <p:sp>
            <p:nvSpPr>
              <p:cNvPr id="6278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789" name="Line 19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57" name="Group 197"/>
            <p:cNvGrpSpPr>
              <a:grpSpLocks/>
            </p:cNvGrpSpPr>
            <p:nvPr/>
          </p:nvGrpSpPr>
          <p:grpSpPr bwMode="auto">
            <a:xfrm rot="5400000" flipV="1">
              <a:off x="3839" y="2689"/>
              <a:ext cx="131" cy="140"/>
              <a:chOff x="1827" y="2496"/>
              <a:chExt cx="93" cy="96"/>
            </a:xfrm>
          </p:grpSpPr>
          <p:sp>
            <p:nvSpPr>
              <p:cNvPr id="6278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787" name="Line 19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58" name="Group 200"/>
            <p:cNvGrpSpPr>
              <a:grpSpLocks/>
            </p:cNvGrpSpPr>
            <p:nvPr/>
          </p:nvGrpSpPr>
          <p:grpSpPr bwMode="auto">
            <a:xfrm flipV="1">
              <a:off x="4955" y="2259"/>
              <a:ext cx="140" cy="130"/>
              <a:chOff x="1827" y="2496"/>
              <a:chExt cx="93" cy="96"/>
            </a:xfrm>
          </p:grpSpPr>
          <p:sp>
            <p:nvSpPr>
              <p:cNvPr id="6278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785" name="Line 20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2559" name="Rectangle 203"/>
            <p:cNvSpPr>
              <a:spLocks noChangeArrowheads="1"/>
            </p:cNvSpPr>
            <p:nvPr/>
          </p:nvSpPr>
          <p:spPr bwMode="auto">
            <a:xfrm>
              <a:off x="5095" y="2476"/>
              <a:ext cx="93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2560" name="Group 204"/>
            <p:cNvGrpSpPr>
              <a:grpSpLocks/>
            </p:cNvGrpSpPr>
            <p:nvPr/>
          </p:nvGrpSpPr>
          <p:grpSpPr bwMode="auto">
            <a:xfrm flipH="1" flipV="1">
              <a:off x="661" y="2259"/>
              <a:ext cx="140" cy="130"/>
              <a:chOff x="1827" y="2496"/>
              <a:chExt cx="93" cy="96"/>
            </a:xfrm>
          </p:grpSpPr>
          <p:sp>
            <p:nvSpPr>
              <p:cNvPr id="6278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783" name="Line 20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61" name="Group 207"/>
            <p:cNvGrpSpPr>
              <a:grpSpLocks/>
            </p:cNvGrpSpPr>
            <p:nvPr/>
          </p:nvGrpSpPr>
          <p:grpSpPr bwMode="auto">
            <a:xfrm>
              <a:off x="895" y="2780"/>
              <a:ext cx="140" cy="87"/>
              <a:chOff x="2112" y="3600"/>
              <a:chExt cx="144" cy="96"/>
            </a:xfrm>
          </p:grpSpPr>
          <p:grpSp>
            <p:nvGrpSpPr>
              <p:cNvPr id="62778" name="Group 208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2780" name="Line 20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781" name="Line 21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779" name="Line 211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62" name="Group 212"/>
            <p:cNvGrpSpPr>
              <a:grpSpLocks/>
            </p:cNvGrpSpPr>
            <p:nvPr/>
          </p:nvGrpSpPr>
          <p:grpSpPr bwMode="auto">
            <a:xfrm>
              <a:off x="755" y="2780"/>
              <a:ext cx="140" cy="87"/>
              <a:chOff x="1920" y="3600"/>
              <a:chExt cx="144" cy="96"/>
            </a:xfrm>
          </p:grpSpPr>
          <p:grpSp>
            <p:nvGrpSpPr>
              <p:cNvPr id="62774" name="Group 213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776" name="Line 21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777" name="Line 21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775" name="Line 216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63" name="Group 217"/>
            <p:cNvGrpSpPr>
              <a:grpSpLocks/>
            </p:cNvGrpSpPr>
            <p:nvPr/>
          </p:nvGrpSpPr>
          <p:grpSpPr bwMode="auto">
            <a:xfrm>
              <a:off x="1875" y="2780"/>
              <a:ext cx="93" cy="87"/>
              <a:chOff x="2112" y="3600"/>
              <a:chExt cx="144" cy="96"/>
            </a:xfrm>
          </p:grpSpPr>
          <p:grpSp>
            <p:nvGrpSpPr>
              <p:cNvPr id="62770" name="Group 218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2772" name="Line 21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773" name="Line 22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771" name="Line 221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64" name="Group 222"/>
            <p:cNvGrpSpPr>
              <a:grpSpLocks/>
            </p:cNvGrpSpPr>
            <p:nvPr/>
          </p:nvGrpSpPr>
          <p:grpSpPr bwMode="auto">
            <a:xfrm>
              <a:off x="4395" y="2780"/>
              <a:ext cx="140" cy="87"/>
              <a:chOff x="2112" y="3600"/>
              <a:chExt cx="144" cy="96"/>
            </a:xfrm>
          </p:grpSpPr>
          <p:grpSp>
            <p:nvGrpSpPr>
              <p:cNvPr id="62766" name="Group 223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2768" name="Line 22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769" name="Line 22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767" name="Line 226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65" name="Group 227"/>
            <p:cNvGrpSpPr>
              <a:grpSpLocks/>
            </p:cNvGrpSpPr>
            <p:nvPr/>
          </p:nvGrpSpPr>
          <p:grpSpPr bwMode="auto">
            <a:xfrm>
              <a:off x="4255" y="2780"/>
              <a:ext cx="140" cy="87"/>
              <a:chOff x="1920" y="3600"/>
              <a:chExt cx="144" cy="96"/>
            </a:xfrm>
          </p:grpSpPr>
          <p:grpSp>
            <p:nvGrpSpPr>
              <p:cNvPr id="62762" name="Group 228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764" name="Line 22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765" name="Line 23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763" name="Line 231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66" name="Group 232"/>
            <p:cNvGrpSpPr>
              <a:grpSpLocks/>
            </p:cNvGrpSpPr>
            <p:nvPr/>
          </p:nvGrpSpPr>
          <p:grpSpPr bwMode="auto">
            <a:xfrm>
              <a:off x="1361" y="2780"/>
              <a:ext cx="140" cy="87"/>
              <a:chOff x="2112" y="3600"/>
              <a:chExt cx="144" cy="96"/>
            </a:xfrm>
          </p:grpSpPr>
          <p:grpSp>
            <p:nvGrpSpPr>
              <p:cNvPr id="62758" name="Group 233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2760" name="Line 23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761" name="Line 23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759" name="Line 236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67" name="Group 237"/>
            <p:cNvGrpSpPr>
              <a:grpSpLocks/>
            </p:cNvGrpSpPr>
            <p:nvPr/>
          </p:nvGrpSpPr>
          <p:grpSpPr bwMode="auto">
            <a:xfrm>
              <a:off x="1221" y="2780"/>
              <a:ext cx="140" cy="87"/>
              <a:chOff x="1920" y="3600"/>
              <a:chExt cx="144" cy="96"/>
            </a:xfrm>
          </p:grpSpPr>
          <p:grpSp>
            <p:nvGrpSpPr>
              <p:cNvPr id="62754" name="Group 238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756" name="Line 23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757" name="Line 24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755" name="Line 241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68" name="Group 242"/>
            <p:cNvGrpSpPr>
              <a:grpSpLocks/>
            </p:cNvGrpSpPr>
            <p:nvPr/>
          </p:nvGrpSpPr>
          <p:grpSpPr bwMode="auto">
            <a:xfrm>
              <a:off x="2761" y="2780"/>
              <a:ext cx="94" cy="87"/>
              <a:chOff x="2112" y="3600"/>
              <a:chExt cx="144" cy="96"/>
            </a:xfrm>
          </p:grpSpPr>
          <p:grpSp>
            <p:nvGrpSpPr>
              <p:cNvPr id="62750" name="Group 243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2752" name="Line 24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753" name="Line 24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751" name="Line 246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69" name="Group 247"/>
            <p:cNvGrpSpPr>
              <a:grpSpLocks/>
            </p:cNvGrpSpPr>
            <p:nvPr/>
          </p:nvGrpSpPr>
          <p:grpSpPr bwMode="auto">
            <a:xfrm>
              <a:off x="3695" y="2780"/>
              <a:ext cx="93" cy="87"/>
              <a:chOff x="2112" y="3600"/>
              <a:chExt cx="144" cy="96"/>
            </a:xfrm>
          </p:grpSpPr>
          <p:grpSp>
            <p:nvGrpSpPr>
              <p:cNvPr id="62746" name="Group 248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2748" name="Line 24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749" name="Line 25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747" name="Line 251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70" name="Group 252"/>
            <p:cNvGrpSpPr>
              <a:grpSpLocks/>
            </p:cNvGrpSpPr>
            <p:nvPr/>
          </p:nvGrpSpPr>
          <p:grpSpPr bwMode="auto">
            <a:xfrm>
              <a:off x="4861" y="2780"/>
              <a:ext cx="140" cy="87"/>
              <a:chOff x="2112" y="3600"/>
              <a:chExt cx="144" cy="96"/>
            </a:xfrm>
          </p:grpSpPr>
          <p:grpSp>
            <p:nvGrpSpPr>
              <p:cNvPr id="62742" name="Group 253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2744" name="Line 25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745" name="Line 25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743" name="Line 256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71" name="Group 257"/>
            <p:cNvGrpSpPr>
              <a:grpSpLocks/>
            </p:cNvGrpSpPr>
            <p:nvPr/>
          </p:nvGrpSpPr>
          <p:grpSpPr bwMode="auto">
            <a:xfrm>
              <a:off x="4721" y="2780"/>
              <a:ext cx="140" cy="87"/>
              <a:chOff x="1920" y="3600"/>
              <a:chExt cx="144" cy="96"/>
            </a:xfrm>
          </p:grpSpPr>
          <p:grpSp>
            <p:nvGrpSpPr>
              <p:cNvPr id="62738" name="Group 258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740" name="Line 25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741" name="Line 26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739" name="Line 261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72" name="Group 262"/>
            <p:cNvGrpSpPr>
              <a:grpSpLocks/>
            </p:cNvGrpSpPr>
            <p:nvPr/>
          </p:nvGrpSpPr>
          <p:grpSpPr bwMode="auto">
            <a:xfrm rot="5400000">
              <a:off x="482" y="1907"/>
              <a:ext cx="217" cy="140"/>
              <a:chOff x="1872" y="3648"/>
              <a:chExt cx="384" cy="144"/>
            </a:xfrm>
          </p:grpSpPr>
          <p:grpSp>
            <p:nvGrpSpPr>
              <p:cNvPr id="62723" name="Group 263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62725" name="Group 264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62735" name="Line 265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736" name="Line 26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737" name="Line 267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2726" name="Group 268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62733" name="Line 26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734" name="Line 27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2727" name="Group 271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62731" name="Line 272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732" name="Line 273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2728" name="Group 274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62729" name="Line 27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730" name="Line 27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2724" name="Line 277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73" name="Group 278"/>
            <p:cNvGrpSpPr>
              <a:grpSpLocks/>
            </p:cNvGrpSpPr>
            <p:nvPr/>
          </p:nvGrpSpPr>
          <p:grpSpPr bwMode="auto">
            <a:xfrm rot="16200000" flipH="1">
              <a:off x="5056" y="1907"/>
              <a:ext cx="217" cy="140"/>
              <a:chOff x="1872" y="3648"/>
              <a:chExt cx="384" cy="144"/>
            </a:xfrm>
          </p:grpSpPr>
          <p:grpSp>
            <p:nvGrpSpPr>
              <p:cNvPr id="62708" name="Group 279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62710" name="Group 280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62720" name="Line 281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721" name="Line 28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722" name="Line 283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2711" name="Group 284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62718" name="Line 28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719" name="Line 28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2712" name="Group 287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62716" name="Line 28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717" name="Line 28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2713" name="Group 290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62714" name="Line 29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715" name="Line 29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2709" name="Line 293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74" name="Group 294"/>
            <p:cNvGrpSpPr>
              <a:grpSpLocks/>
            </p:cNvGrpSpPr>
            <p:nvPr/>
          </p:nvGrpSpPr>
          <p:grpSpPr bwMode="auto">
            <a:xfrm rot="5400000">
              <a:off x="618" y="1170"/>
              <a:ext cx="87" cy="93"/>
              <a:chOff x="2112" y="3600"/>
              <a:chExt cx="144" cy="96"/>
            </a:xfrm>
          </p:grpSpPr>
          <p:grpSp>
            <p:nvGrpSpPr>
              <p:cNvPr id="62704" name="Group 295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2706" name="Line 29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707" name="Line 29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705" name="Line 298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75" name="Group 299"/>
            <p:cNvGrpSpPr>
              <a:grpSpLocks/>
            </p:cNvGrpSpPr>
            <p:nvPr/>
          </p:nvGrpSpPr>
          <p:grpSpPr bwMode="auto">
            <a:xfrm rot="5400000">
              <a:off x="5052" y="1126"/>
              <a:ext cx="86" cy="93"/>
              <a:chOff x="2112" y="3600"/>
              <a:chExt cx="144" cy="96"/>
            </a:xfrm>
          </p:grpSpPr>
          <p:grpSp>
            <p:nvGrpSpPr>
              <p:cNvPr id="62700" name="Group 300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2702" name="Line 30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703" name="Line 30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701" name="Line 303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76" name="Group 304"/>
            <p:cNvGrpSpPr>
              <a:grpSpLocks/>
            </p:cNvGrpSpPr>
            <p:nvPr/>
          </p:nvGrpSpPr>
          <p:grpSpPr bwMode="auto">
            <a:xfrm rot="10800000">
              <a:off x="1268" y="869"/>
              <a:ext cx="233" cy="130"/>
              <a:chOff x="1872" y="3648"/>
              <a:chExt cx="384" cy="144"/>
            </a:xfrm>
          </p:grpSpPr>
          <p:grpSp>
            <p:nvGrpSpPr>
              <p:cNvPr id="62685" name="Group 305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62687" name="Group 306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62697" name="Line 307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698" name="Line 30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699" name="Line 309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2688" name="Group 310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62695" name="Line 31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696" name="Line 31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2689" name="Group 313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62693" name="Line 31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694" name="Line 31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2690" name="Group 316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62691" name="Line 31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692" name="Line 31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2686" name="Line 319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2577" name="Rectangle 320"/>
            <p:cNvSpPr>
              <a:spLocks noChangeArrowheads="1"/>
            </p:cNvSpPr>
            <p:nvPr/>
          </p:nvSpPr>
          <p:spPr bwMode="auto">
            <a:xfrm>
              <a:off x="2321" y="782"/>
              <a:ext cx="233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2578" name="Line 321"/>
            <p:cNvSpPr>
              <a:spLocks noChangeShapeType="1"/>
            </p:cNvSpPr>
            <p:nvPr/>
          </p:nvSpPr>
          <p:spPr bwMode="auto">
            <a:xfrm>
              <a:off x="1548" y="869"/>
              <a:ext cx="177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79" name="Line 322"/>
            <p:cNvSpPr>
              <a:spLocks noChangeShapeType="1"/>
            </p:cNvSpPr>
            <p:nvPr/>
          </p:nvSpPr>
          <p:spPr bwMode="auto">
            <a:xfrm>
              <a:off x="3321" y="999"/>
              <a:ext cx="177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2580" name="Group 323"/>
            <p:cNvGrpSpPr>
              <a:grpSpLocks/>
            </p:cNvGrpSpPr>
            <p:nvPr/>
          </p:nvGrpSpPr>
          <p:grpSpPr bwMode="auto">
            <a:xfrm rot="-5400000">
              <a:off x="1039" y="995"/>
              <a:ext cx="131" cy="140"/>
              <a:chOff x="1827" y="2496"/>
              <a:chExt cx="93" cy="96"/>
            </a:xfrm>
          </p:grpSpPr>
          <p:sp>
            <p:nvSpPr>
              <p:cNvPr id="6268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684" name="Line 32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81" name="Group 326"/>
            <p:cNvGrpSpPr>
              <a:grpSpLocks/>
            </p:cNvGrpSpPr>
            <p:nvPr/>
          </p:nvGrpSpPr>
          <p:grpSpPr bwMode="auto">
            <a:xfrm rot="5400000" flipH="1">
              <a:off x="4539" y="995"/>
              <a:ext cx="131" cy="140"/>
              <a:chOff x="1827" y="2496"/>
              <a:chExt cx="93" cy="96"/>
            </a:xfrm>
          </p:grpSpPr>
          <p:sp>
            <p:nvSpPr>
              <p:cNvPr id="6268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682" name="Line 32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2582" name="Rectangle 329"/>
            <p:cNvSpPr>
              <a:spLocks noChangeArrowheads="1"/>
            </p:cNvSpPr>
            <p:nvPr/>
          </p:nvSpPr>
          <p:spPr bwMode="auto">
            <a:xfrm>
              <a:off x="4087" y="912"/>
              <a:ext cx="234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2583" name="Group 330"/>
            <p:cNvGrpSpPr>
              <a:grpSpLocks/>
            </p:cNvGrpSpPr>
            <p:nvPr/>
          </p:nvGrpSpPr>
          <p:grpSpPr bwMode="auto">
            <a:xfrm>
              <a:off x="4768" y="956"/>
              <a:ext cx="93" cy="87"/>
              <a:chOff x="2112" y="3600"/>
              <a:chExt cx="144" cy="96"/>
            </a:xfrm>
          </p:grpSpPr>
          <p:grpSp>
            <p:nvGrpSpPr>
              <p:cNvPr id="62677" name="Group 33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2679" name="Line 33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80" name="Line 33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78" name="Line 33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84" name="Group 335"/>
            <p:cNvGrpSpPr>
              <a:grpSpLocks/>
            </p:cNvGrpSpPr>
            <p:nvPr/>
          </p:nvGrpSpPr>
          <p:grpSpPr bwMode="auto">
            <a:xfrm>
              <a:off x="1688" y="825"/>
              <a:ext cx="140" cy="87"/>
              <a:chOff x="1920" y="3600"/>
              <a:chExt cx="144" cy="96"/>
            </a:xfrm>
          </p:grpSpPr>
          <p:grpSp>
            <p:nvGrpSpPr>
              <p:cNvPr id="62673" name="Group 33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675" name="Line 33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76" name="Line 33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74" name="Line 33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85" name="Group 340"/>
            <p:cNvGrpSpPr>
              <a:grpSpLocks/>
            </p:cNvGrpSpPr>
            <p:nvPr/>
          </p:nvGrpSpPr>
          <p:grpSpPr bwMode="auto">
            <a:xfrm>
              <a:off x="2061" y="825"/>
              <a:ext cx="140" cy="87"/>
              <a:chOff x="2112" y="3600"/>
              <a:chExt cx="144" cy="96"/>
            </a:xfrm>
          </p:grpSpPr>
          <p:grpSp>
            <p:nvGrpSpPr>
              <p:cNvPr id="62669" name="Group 34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2671" name="Line 34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72" name="Line 34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70" name="Line 34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86" name="Group 345"/>
            <p:cNvGrpSpPr>
              <a:grpSpLocks/>
            </p:cNvGrpSpPr>
            <p:nvPr/>
          </p:nvGrpSpPr>
          <p:grpSpPr bwMode="auto">
            <a:xfrm>
              <a:off x="1921" y="825"/>
              <a:ext cx="140" cy="87"/>
              <a:chOff x="1920" y="3600"/>
              <a:chExt cx="144" cy="96"/>
            </a:xfrm>
          </p:grpSpPr>
          <p:grpSp>
            <p:nvGrpSpPr>
              <p:cNvPr id="62665" name="Group 34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667" name="Line 34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68" name="Line 34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66" name="Line 34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2587" name="Text Box 350"/>
            <p:cNvSpPr txBox="1">
              <a:spLocks noChangeArrowheads="1"/>
            </p:cNvSpPr>
            <p:nvPr/>
          </p:nvSpPr>
          <p:spPr bwMode="auto">
            <a:xfrm>
              <a:off x="1875" y="912"/>
              <a:ext cx="326" cy="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62588" name="Group 351"/>
            <p:cNvGrpSpPr>
              <a:grpSpLocks/>
            </p:cNvGrpSpPr>
            <p:nvPr/>
          </p:nvGrpSpPr>
          <p:grpSpPr bwMode="auto">
            <a:xfrm>
              <a:off x="2948" y="825"/>
              <a:ext cx="140" cy="87"/>
              <a:chOff x="2112" y="3600"/>
              <a:chExt cx="144" cy="96"/>
            </a:xfrm>
          </p:grpSpPr>
          <p:grpSp>
            <p:nvGrpSpPr>
              <p:cNvPr id="62661" name="Group 352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2663" name="Line 35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64" name="Line 35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62" name="Line 355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89" name="Group 356"/>
            <p:cNvGrpSpPr>
              <a:grpSpLocks/>
            </p:cNvGrpSpPr>
            <p:nvPr/>
          </p:nvGrpSpPr>
          <p:grpSpPr bwMode="auto">
            <a:xfrm>
              <a:off x="2808" y="825"/>
              <a:ext cx="140" cy="87"/>
              <a:chOff x="1920" y="3600"/>
              <a:chExt cx="144" cy="96"/>
            </a:xfrm>
          </p:grpSpPr>
          <p:grpSp>
            <p:nvGrpSpPr>
              <p:cNvPr id="62657" name="Group 35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659" name="Line 35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60" name="Line 35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58" name="Line 36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2590" name="Text Box 361"/>
            <p:cNvSpPr txBox="1">
              <a:spLocks noChangeArrowheads="1"/>
            </p:cNvSpPr>
            <p:nvPr/>
          </p:nvSpPr>
          <p:spPr bwMode="auto">
            <a:xfrm>
              <a:off x="2855" y="912"/>
              <a:ext cx="326" cy="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62591" name="Group 362"/>
            <p:cNvGrpSpPr>
              <a:grpSpLocks/>
            </p:cNvGrpSpPr>
            <p:nvPr/>
          </p:nvGrpSpPr>
          <p:grpSpPr bwMode="auto">
            <a:xfrm>
              <a:off x="3835" y="956"/>
              <a:ext cx="140" cy="87"/>
              <a:chOff x="2112" y="3600"/>
              <a:chExt cx="144" cy="96"/>
            </a:xfrm>
          </p:grpSpPr>
          <p:grpSp>
            <p:nvGrpSpPr>
              <p:cNvPr id="62653" name="Group 363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2655" name="Line 36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56" name="Line 36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54" name="Line 366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92" name="Group 367"/>
            <p:cNvGrpSpPr>
              <a:grpSpLocks/>
            </p:cNvGrpSpPr>
            <p:nvPr/>
          </p:nvGrpSpPr>
          <p:grpSpPr bwMode="auto">
            <a:xfrm>
              <a:off x="3695" y="956"/>
              <a:ext cx="140" cy="87"/>
              <a:chOff x="1920" y="3600"/>
              <a:chExt cx="144" cy="96"/>
            </a:xfrm>
          </p:grpSpPr>
          <p:grpSp>
            <p:nvGrpSpPr>
              <p:cNvPr id="62649" name="Group 368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651" name="Line 36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52" name="Line 37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50" name="Line 371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2593" name="Text Box 372"/>
            <p:cNvSpPr txBox="1">
              <a:spLocks noChangeArrowheads="1"/>
            </p:cNvSpPr>
            <p:nvPr/>
          </p:nvSpPr>
          <p:spPr bwMode="auto">
            <a:xfrm>
              <a:off x="3695" y="1043"/>
              <a:ext cx="326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62594" name="Group 373"/>
            <p:cNvGrpSpPr>
              <a:grpSpLocks/>
            </p:cNvGrpSpPr>
            <p:nvPr/>
          </p:nvGrpSpPr>
          <p:grpSpPr bwMode="auto">
            <a:xfrm>
              <a:off x="2575" y="825"/>
              <a:ext cx="140" cy="87"/>
              <a:chOff x="1920" y="3600"/>
              <a:chExt cx="144" cy="96"/>
            </a:xfrm>
          </p:grpSpPr>
          <p:grpSp>
            <p:nvGrpSpPr>
              <p:cNvPr id="62645" name="Group 37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647" name="Line 37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48" name="Line 37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46" name="Line 37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95" name="Group 378"/>
            <p:cNvGrpSpPr>
              <a:grpSpLocks/>
            </p:cNvGrpSpPr>
            <p:nvPr/>
          </p:nvGrpSpPr>
          <p:grpSpPr bwMode="auto">
            <a:xfrm>
              <a:off x="3461" y="956"/>
              <a:ext cx="140" cy="87"/>
              <a:chOff x="1920" y="3600"/>
              <a:chExt cx="144" cy="96"/>
            </a:xfrm>
          </p:grpSpPr>
          <p:grpSp>
            <p:nvGrpSpPr>
              <p:cNvPr id="62641" name="Group 37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643" name="Line 3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44" name="Line 3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42" name="Line 38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2596" name="Line 383"/>
            <p:cNvSpPr>
              <a:spLocks noChangeShapeType="1"/>
            </p:cNvSpPr>
            <p:nvPr/>
          </p:nvSpPr>
          <p:spPr bwMode="auto">
            <a:xfrm flipH="1">
              <a:off x="428" y="2997"/>
              <a:ext cx="6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97" name="Line 384"/>
            <p:cNvSpPr>
              <a:spLocks noChangeShapeType="1"/>
            </p:cNvSpPr>
            <p:nvPr/>
          </p:nvSpPr>
          <p:spPr bwMode="auto">
            <a:xfrm flipV="1">
              <a:off x="428" y="1564"/>
              <a:ext cx="0" cy="14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98" name="Line 385"/>
            <p:cNvSpPr>
              <a:spLocks noChangeShapeType="1"/>
            </p:cNvSpPr>
            <p:nvPr/>
          </p:nvSpPr>
          <p:spPr bwMode="auto">
            <a:xfrm>
              <a:off x="428" y="1564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99" name="Line 386"/>
            <p:cNvSpPr>
              <a:spLocks noChangeShapeType="1"/>
            </p:cNvSpPr>
            <p:nvPr/>
          </p:nvSpPr>
          <p:spPr bwMode="auto">
            <a:xfrm flipV="1">
              <a:off x="428" y="739"/>
              <a:ext cx="0" cy="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600" name="Line 387"/>
            <p:cNvSpPr>
              <a:spLocks noChangeShapeType="1"/>
            </p:cNvSpPr>
            <p:nvPr/>
          </p:nvSpPr>
          <p:spPr bwMode="auto">
            <a:xfrm flipV="1">
              <a:off x="1081" y="2824"/>
              <a:ext cx="0" cy="1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601" name="Line 388"/>
            <p:cNvSpPr>
              <a:spLocks noChangeShapeType="1"/>
            </p:cNvSpPr>
            <p:nvPr/>
          </p:nvSpPr>
          <p:spPr bwMode="auto">
            <a:xfrm flipV="1">
              <a:off x="1221" y="739"/>
              <a:ext cx="0" cy="2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602" name="Line 389"/>
            <p:cNvSpPr>
              <a:spLocks noChangeShapeType="1"/>
            </p:cNvSpPr>
            <p:nvPr/>
          </p:nvSpPr>
          <p:spPr bwMode="auto">
            <a:xfrm>
              <a:off x="428" y="739"/>
              <a:ext cx="7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2603" name="Group 390"/>
            <p:cNvGrpSpPr>
              <a:grpSpLocks/>
            </p:cNvGrpSpPr>
            <p:nvPr/>
          </p:nvGrpSpPr>
          <p:grpSpPr bwMode="auto">
            <a:xfrm>
              <a:off x="1875" y="565"/>
              <a:ext cx="420" cy="304"/>
              <a:chOff x="1872" y="960"/>
              <a:chExt cx="706" cy="192"/>
            </a:xfrm>
          </p:grpSpPr>
          <p:sp>
            <p:nvSpPr>
              <p:cNvPr id="62638" name="Line 391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639" name="Line 392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640" name="Line 393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604" name="Group 394"/>
            <p:cNvGrpSpPr>
              <a:grpSpLocks/>
            </p:cNvGrpSpPr>
            <p:nvPr/>
          </p:nvGrpSpPr>
          <p:grpSpPr bwMode="auto">
            <a:xfrm>
              <a:off x="2761" y="565"/>
              <a:ext cx="420" cy="304"/>
              <a:chOff x="1872" y="960"/>
              <a:chExt cx="706" cy="192"/>
            </a:xfrm>
          </p:grpSpPr>
          <p:sp>
            <p:nvSpPr>
              <p:cNvPr id="62635" name="Line 395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636" name="Line 396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637" name="Line 397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605" name="Group 398"/>
            <p:cNvGrpSpPr>
              <a:grpSpLocks/>
            </p:cNvGrpSpPr>
            <p:nvPr/>
          </p:nvGrpSpPr>
          <p:grpSpPr bwMode="auto">
            <a:xfrm>
              <a:off x="3648" y="695"/>
              <a:ext cx="420" cy="304"/>
              <a:chOff x="1872" y="960"/>
              <a:chExt cx="706" cy="192"/>
            </a:xfrm>
          </p:grpSpPr>
          <p:sp>
            <p:nvSpPr>
              <p:cNvPr id="62632" name="Line 399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633" name="Line 400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634" name="Line 401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2606" name="Line 402"/>
            <p:cNvSpPr>
              <a:spLocks noChangeShapeType="1"/>
            </p:cNvSpPr>
            <p:nvPr/>
          </p:nvSpPr>
          <p:spPr bwMode="auto">
            <a:xfrm>
              <a:off x="5095" y="1564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607" name="Line 403"/>
            <p:cNvSpPr>
              <a:spLocks noChangeShapeType="1"/>
            </p:cNvSpPr>
            <p:nvPr/>
          </p:nvSpPr>
          <p:spPr bwMode="auto">
            <a:xfrm flipV="1">
              <a:off x="5328" y="739"/>
              <a:ext cx="0" cy="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608" name="Line 404"/>
            <p:cNvSpPr>
              <a:spLocks noChangeShapeType="1"/>
            </p:cNvSpPr>
            <p:nvPr/>
          </p:nvSpPr>
          <p:spPr bwMode="auto">
            <a:xfrm>
              <a:off x="4535" y="739"/>
              <a:ext cx="7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609" name="Line 405"/>
            <p:cNvSpPr>
              <a:spLocks noChangeShapeType="1"/>
            </p:cNvSpPr>
            <p:nvPr/>
          </p:nvSpPr>
          <p:spPr bwMode="auto">
            <a:xfrm flipV="1">
              <a:off x="4535" y="739"/>
              <a:ext cx="0" cy="2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610" name="Line 406"/>
            <p:cNvSpPr>
              <a:spLocks noChangeShapeType="1"/>
            </p:cNvSpPr>
            <p:nvPr/>
          </p:nvSpPr>
          <p:spPr bwMode="auto">
            <a:xfrm flipV="1">
              <a:off x="5328" y="1564"/>
              <a:ext cx="0" cy="14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611" name="Line 407"/>
            <p:cNvSpPr>
              <a:spLocks noChangeShapeType="1"/>
            </p:cNvSpPr>
            <p:nvPr/>
          </p:nvSpPr>
          <p:spPr bwMode="auto">
            <a:xfrm flipH="1">
              <a:off x="4675" y="2997"/>
              <a:ext cx="6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612" name="Line 408"/>
            <p:cNvSpPr>
              <a:spLocks noChangeShapeType="1"/>
            </p:cNvSpPr>
            <p:nvPr/>
          </p:nvSpPr>
          <p:spPr bwMode="auto">
            <a:xfrm flipV="1">
              <a:off x="4675" y="2824"/>
              <a:ext cx="0" cy="1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613" name="Text Box 409"/>
            <p:cNvSpPr txBox="1">
              <a:spLocks noChangeArrowheads="1"/>
            </p:cNvSpPr>
            <p:nvPr/>
          </p:nvSpPr>
          <p:spPr bwMode="auto">
            <a:xfrm>
              <a:off x="428" y="2858"/>
              <a:ext cx="700" cy="1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Covered Porch</a:t>
              </a:r>
            </a:p>
          </p:txBody>
        </p:sp>
        <p:sp>
          <p:nvSpPr>
            <p:cNvPr id="62614" name="Text Box 410"/>
            <p:cNvSpPr txBox="1">
              <a:spLocks noChangeArrowheads="1"/>
            </p:cNvSpPr>
            <p:nvPr/>
          </p:nvSpPr>
          <p:spPr bwMode="auto">
            <a:xfrm>
              <a:off x="4628" y="2867"/>
              <a:ext cx="700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Covered Porch</a:t>
              </a:r>
            </a:p>
          </p:txBody>
        </p:sp>
        <p:sp>
          <p:nvSpPr>
            <p:cNvPr id="62615" name="Text Box 411"/>
            <p:cNvSpPr txBox="1">
              <a:spLocks noChangeArrowheads="1"/>
            </p:cNvSpPr>
            <p:nvPr/>
          </p:nvSpPr>
          <p:spPr bwMode="auto">
            <a:xfrm>
              <a:off x="521" y="782"/>
              <a:ext cx="607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62616" name="Text Box 412"/>
            <p:cNvSpPr txBox="1">
              <a:spLocks noChangeArrowheads="1"/>
            </p:cNvSpPr>
            <p:nvPr/>
          </p:nvSpPr>
          <p:spPr bwMode="auto">
            <a:xfrm>
              <a:off x="1781" y="653"/>
              <a:ext cx="607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62617" name="Text Box 413"/>
            <p:cNvSpPr txBox="1">
              <a:spLocks noChangeArrowheads="1"/>
            </p:cNvSpPr>
            <p:nvPr/>
          </p:nvSpPr>
          <p:spPr bwMode="auto">
            <a:xfrm>
              <a:off x="2668" y="653"/>
              <a:ext cx="607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62618" name="Text Box 414"/>
            <p:cNvSpPr txBox="1">
              <a:spLocks noChangeArrowheads="1"/>
            </p:cNvSpPr>
            <p:nvPr/>
          </p:nvSpPr>
          <p:spPr bwMode="auto">
            <a:xfrm>
              <a:off x="3555" y="782"/>
              <a:ext cx="606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62619" name="Text Box 415"/>
            <p:cNvSpPr txBox="1">
              <a:spLocks noChangeArrowheads="1"/>
            </p:cNvSpPr>
            <p:nvPr/>
          </p:nvSpPr>
          <p:spPr bwMode="auto">
            <a:xfrm>
              <a:off x="4628" y="782"/>
              <a:ext cx="607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62620" name="Line 416"/>
            <p:cNvSpPr>
              <a:spLocks noChangeShapeType="1"/>
            </p:cNvSpPr>
            <p:nvPr/>
          </p:nvSpPr>
          <p:spPr bwMode="auto">
            <a:xfrm flipV="1">
              <a:off x="5095" y="87"/>
              <a:ext cx="0" cy="43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621" name="Line 417"/>
            <p:cNvSpPr>
              <a:spLocks noChangeShapeType="1"/>
            </p:cNvSpPr>
            <p:nvPr/>
          </p:nvSpPr>
          <p:spPr bwMode="auto">
            <a:xfrm>
              <a:off x="5001" y="304"/>
              <a:ext cx="187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622" name="Text Box 419"/>
            <p:cNvSpPr txBox="1">
              <a:spLocks noChangeArrowheads="1"/>
            </p:cNvSpPr>
            <p:nvPr/>
          </p:nvSpPr>
          <p:spPr bwMode="auto">
            <a:xfrm>
              <a:off x="3881" y="3084"/>
              <a:ext cx="934" cy="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First Floor</a:t>
              </a:r>
            </a:p>
          </p:txBody>
        </p:sp>
        <p:sp>
          <p:nvSpPr>
            <p:cNvPr id="62623" name="Text Box 420"/>
            <p:cNvSpPr txBox="1">
              <a:spLocks noChangeArrowheads="1"/>
            </p:cNvSpPr>
            <p:nvPr/>
          </p:nvSpPr>
          <p:spPr bwMode="auto">
            <a:xfrm>
              <a:off x="4815" y="1651"/>
              <a:ext cx="437" cy="213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62624" name="Text Box 421"/>
            <p:cNvSpPr txBox="1">
              <a:spLocks noChangeArrowheads="1"/>
            </p:cNvSpPr>
            <p:nvPr/>
          </p:nvSpPr>
          <p:spPr bwMode="auto">
            <a:xfrm>
              <a:off x="288" y="1651"/>
              <a:ext cx="431" cy="213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62625" name="Text Box 422"/>
            <p:cNvSpPr txBox="1">
              <a:spLocks noChangeArrowheads="1"/>
            </p:cNvSpPr>
            <p:nvPr/>
          </p:nvSpPr>
          <p:spPr bwMode="auto">
            <a:xfrm>
              <a:off x="2668" y="217"/>
              <a:ext cx="438" cy="213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62626" name="Text Box 423"/>
            <p:cNvSpPr txBox="1">
              <a:spLocks noChangeArrowheads="1"/>
            </p:cNvSpPr>
            <p:nvPr/>
          </p:nvSpPr>
          <p:spPr bwMode="auto">
            <a:xfrm>
              <a:off x="2715" y="3432"/>
              <a:ext cx="437" cy="213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62627" name="Text Box 424"/>
            <p:cNvSpPr txBox="1">
              <a:spLocks noChangeArrowheads="1"/>
            </p:cNvSpPr>
            <p:nvPr/>
          </p:nvSpPr>
          <p:spPr bwMode="auto">
            <a:xfrm>
              <a:off x="755" y="3127"/>
              <a:ext cx="425" cy="194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/>
                <a:t>Unit #1</a:t>
              </a:r>
            </a:p>
          </p:txBody>
        </p:sp>
        <p:sp>
          <p:nvSpPr>
            <p:cNvPr id="62628" name="Text Box 426"/>
            <p:cNvSpPr txBox="1">
              <a:spLocks noChangeArrowheads="1"/>
            </p:cNvSpPr>
            <p:nvPr/>
          </p:nvSpPr>
          <p:spPr bwMode="auto">
            <a:xfrm>
              <a:off x="3461" y="3127"/>
              <a:ext cx="425" cy="194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/>
                <a:t>Unit #4</a:t>
              </a:r>
            </a:p>
          </p:txBody>
        </p:sp>
        <p:sp>
          <p:nvSpPr>
            <p:cNvPr id="62629" name="Text Box 427"/>
            <p:cNvSpPr txBox="1">
              <a:spLocks noChangeArrowheads="1"/>
            </p:cNvSpPr>
            <p:nvPr/>
          </p:nvSpPr>
          <p:spPr bwMode="auto">
            <a:xfrm>
              <a:off x="2668" y="3127"/>
              <a:ext cx="425" cy="194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/>
                <a:t>Unit #3</a:t>
              </a:r>
            </a:p>
          </p:txBody>
        </p:sp>
        <p:sp>
          <p:nvSpPr>
            <p:cNvPr id="62630" name="Text Box 428"/>
            <p:cNvSpPr txBox="1">
              <a:spLocks noChangeArrowheads="1"/>
            </p:cNvSpPr>
            <p:nvPr/>
          </p:nvSpPr>
          <p:spPr bwMode="auto">
            <a:xfrm>
              <a:off x="1735" y="3127"/>
              <a:ext cx="425" cy="194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/>
                <a:t>Unit #2</a:t>
              </a:r>
            </a:p>
          </p:txBody>
        </p:sp>
        <p:sp>
          <p:nvSpPr>
            <p:cNvPr id="62631" name="Text Box 429"/>
            <p:cNvSpPr txBox="1">
              <a:spLocks noChangeArrowheads="1"/>
            </p:cNvSpPr>
            <p:nvPr/>
          </p:nvSpPr>
          <p:spPr bwMode="auto">
            <a:xfrm>
              <a:off x="4721" y="3084"/>
              <a:ext cx="425" cy="195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/>
                <a:t>Unit #5</a:t>
              </a:r>
            </a:p>
          </p:txBody>
        </p: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CF518A56-F1D5-41C6-B06E-3B15F36FC5E5}" type="slidenum">
              <a:rPr lang="en-US"/>
              <a:pPr>
                <a:defRPr/>
              </a:pPr>
              <a:t>66</a:t>
            </a:fld>
            <a:endParaRPr lang="en-US" dirty="0"/>
          </a:p>
        </p:txBody>
      </p:sp>
      <p:sp>
        <p:nvSpPr>
          <p:cNvPr id="81923" name="Rectangle 424"/>
          <p:cNvSpPr>
            <a:spLocks noChangeArrowheads="1"/>
          </p:cNvSpPr>
          <p:nvPr/>
        </p:nvSpPr>
        <p:spPr bwMode="auto">
          <a:xfrm>
            <a:off x="0" y="-76200"/>
            <a:ext cx="9144000" cy="64087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81924" name="Group 426"/>
          <p:cNvGrpSpPr>
            <a:grpSpLocks/>
          </p:cNvGrpSpPr>
          <p:nvPr/>
        </p:nvGrpSpPr>
        <p:grpSpPr bwMode="auto">
          <a:xfrm>
            <a:off x="457200" y="228600"/>
            <a:ext cx="8221663" cy="5486400"/>
            <a:chOff x="288" y="48"/>
            <a:chExt cx="5040" cy="3456"/>
          </a:xfrm>
        </p:grpSpPr>
        <p:sp>
          <p:nvSpPr>
            <p:cNvPr id="81925" name="Text Box 427"/>
            <p:cNvSpPr txBox="1">
              <a:spLocks noChangeArrowheads="1"/>
            </p:cNvSpPr>
            <p:nvPr/>
          </p:nvSpPr>
          <p:spPr bwMode="auto">
            <a:xfrm>
              <a:off x="5040" y="48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</a:t>
              </a:r>
            </a:p>
          </p:txBody>
        </p:sp>
        <p:sp>
          <p:nvSpPr>
            <p:cNvPr id="81926" name="Line 428"/>
            <p:cNvSpPr>
              <a:spLocks noChangeShapeType="1"/>
            </p:cNvSpPr>
            <p:nvPr/>
          </p:nvSpPr>
          <p:spPr bwMode="auto">
            <a:xfrm>
              <a:off x="661" y="2824"/>
              <a:ext cx="44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27" name="Line 429"/>
            <p:cNvSpPr>
              <a:spLocks noChangeShapeType="1"/>
            </p:cNvSpPr>
            <p:nvPr/>
          </p:nvSpPr>
          <p:spPr bwMode="auto">
            <a:xfrm>
              <a:off x="661" y="999"/>
              <a:ext cx="8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28" name="Line 430"/>
            <p:cNvSpPr>
              <a:spLocks noChangeShapeType="1"/>
            </p:cNvSpPr>
            <p:nvPr/>
          </p:nvSpPr>
          <p:spPr bwMode="auto">
            <a:xfrm>
              <a:off x="661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29" name="Line 431"/>
            <p:cNvSpPr>
              <a:spLocks noChangeShapeType="1"/>
            </p:cNvSpPr>
            <p:nvPr/>
          </p:nvSpPr>
          <p:spPr bwMode="auto">
            <a:xfrm>
              <a:off x="5095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30" name="Line 432"/>
            <p:cNvSpPr>
              <a:spLocks noChangeShapeType="1"/>
            </p:cNvSpPr>
            <p:nvPr/>
          </p:nvSpPr>
          <p:spPr bwMode="auto">
            <a:xfrm>
              <a:off x="3321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31" name="Line 433"/>
            <p:cNvSpPr>
              <a:spLocks noChangeShapeType="1"/>
            </p:cNvSpPr>
            <p:nvPr/>
          </p:nvSpPr>
          <p:spPr bwMode="auto">
            <a:xfrm>
              <a:off x="2435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32" name="Line 434"/>
            <p:cNvSpPr>
              <a:spLocks noChangeShapeType="1"/>
            </p:cNvSpPr>
            <p:nvPr/>
          </p:nvSpPr>
          <p:spPr bwMode="auto">
            <a:xfrm>
              <a:off x="4208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33" name="Line 435"/>
            <p:cNvSpPr>
              <a:spLocks noChangeShapeType="1"/>
            </p:cNvSpPr>
            <p:nvPr/>
          </p:nvSpPr>
          <p:spPr bwMode="auto">
            <a:xfrm>
              <a:off x="1548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34" name="Line 436"/>
            <p:cNvSpPr>
              <a:spLocks noChangeShapeType="1"/>
            </p:cNvSpPr>
            <p:nvPr/>
          </p:nvSpPr>
          <p:spPr bwMode="auto">
            <a:xfrm>
              <a:off x="661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35" name="Line 437"/>
            <p:cNvSpPr>
              <a:spLocks noChangeShapeType="1"/>
            </p:cNvSpPr>
            <p:nvPr/>
          </p:nvSpPr>
          <p:spPr bwMode="auto">
            <a:xfrm>
              <a:off x="201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36" name="Line 438"/>
            <p:cNvSpPr>
              <a:spLocks noChangeShapeType="1"/>
            </p:cNvSpPr>
            <p:nvPr/>
          </p:nvSpPr>
          <p:spPr bwMode="auto">
            <a:xfrm>
              <a:off x="243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37" name="Line 439"/>
            <p:cNvSpPr>
              <a:spLocks noChangeShapeType="1"/>
            </p:cNvSpPr>
            <p:nvPr/>
          </p:nvSpPr>
          <p:spPr bwMode="auto">
            <a:xfrm>
              <a:off x="3321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38" name="Line 440"/>
            <p:cNvSpPr>
              <a:spLocks noChangeShapeType="1"/>
            </p:cNvSpPr>
            <p:nvPr/>
          </p:nvSpPr>
          <p:spPr bwMode="auto">
            <a:xfrm>
              <a:off x="467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39" name="Line 441"/>
            <p:cNvSpPr>
              <a:spLocks noChangeShapeType="1"/>
            </p:cNvSpPr>
            <p:nvPr/>
          </p:nvSpPr>
          <p:spPr bwMode="auto">
            <a:xfrm flipH="1">
              <a:off x="1408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40" name="Line 442"/>
            <p:cNvSpPr>
              <a:spLocks noChangeShapeType="1"/>
            </p:cNvSpPr>
            <p:nvPr/>
          </p:nvSpPr>
          <p:spPr bwMode="auto">
            <a:xfrm>
              <a:off x="1548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41" name="Line 443"/>
            <p:cNvSpPr>
              <a:spLocks noChangeShapeType="1"/>
            </p:cNvSpPr>
            <p:nvPr/>
          </p:nvSpPr>
          <p:spPr bwMode="auto">
            <a:xfrm>
              <a:off x="1221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42" name="Line 444"/>
            <p:cNvSpPr>
              <a:spLocks noChangeShapeType="1"/>
            </p:cNvSpPr>
            <p:nvPr/>
          </p:nvSpPr>
          <p:spPr bwMode="auto">
            <a:xfrm>
              <a:off x="229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43" name="Line 445"/>
            <p:cNvSpPr>
              <a:spLocks noChangeShapeType="1"/>
            </p:cNvSpPr>
            <p:nvPr/>
          </p:nvSpPr>
          <p:spPr bwMode="auto">
            <a:xfrm>
              <a:off x="243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44" name="Line 446"/>
            <p:cNvSpPr>
              <a:spLocks noChangeShapeType="1"/>
            </p:cNvSpPr>
            <p:nvPr/>
          </p:nvSpPr>
          <p:spPr bwMode="auto">
            <a:xfrm>
              <a:off x="2995" y="1651"/>
              <a:ext cx="3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45" name="Line 447"/>
            <p:cNvSpPr>
              <a:spLocks noChangeShapeType="1"/>
            </p:cNvSpPr>
            <p:nvPr/>
          </p:nvSpPr>
          <p:spPr bwMode="auto">
            <a:xfrm>
              <a:off x="3321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46" name="Line 448"/>
            <p:cNvSpPr>
              <a:spLocks noChangeShapeType="1"/>
            </p:cNvSpPr>
            <p:nvPr/>
          </p:nvSpPr>
          <p:spPr bwMode="auto">
            <a:xfrm>
              <a:off x="4068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47" name="Line 449"/>
            <p:cNvSpPr>
              <a:spLocks noChangeShapeType="1"/>
            </p:cNvSpPr>
            <p:nvPr/>
          </p:nvSpPr>
          <p:spPr bwMode="auto">
            <a:xfrm>
              <a:off x="4208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48" name="Line 450"/>
            <p:cNvSpPr>
              <a:spLocks noChangeShapeType="1"/>
            </p:cNvSpPr>
            <p:nvPr/>
          </p:nvSpPr>
          <p:spPr bwMode="auto">
            <a:xfrm>
              <a:off x="495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81949" name="Group 451"/>
            <p:cNvGrpSpPr>
              <a:grpSpLocks/>
            </p:cNvGrpSpPr>
            <p:nvPr/>
          </p:nvGrpSpPr>
          <p:grpSpPr bwMode="auto">
            <a:xfrm>
              <a:off x="1408" y="2215"/>
              <a:ext cx="140" cy="305"/>
              <a:chOff x="4560" y="3312"/>
              <a:chExt cx="144" cy="336"/>
            </a:xfrm>
          </p:grpSpPr>
          <p:sp>
            <p:nvSpPr>
              <p:cNvPr id="82340" name="Rectangle 452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2341" name="Line 453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42" name="Line 454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43" name="Line 455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44" name="Line 456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45" name="Line 457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46" name="Line 458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1950" name="Group 459"/>
            <p:cNvGrpSpPr>
              <a:grpSpLocks/>
            </p:cNvGrpSpPr>
            <p:nvPr/>
          </p:nvGrpSpPr>
          <p:grpSpPr bwMode="auto">
            <a:xfrm>
              <a:off x="1548" y="2215"/>
              <a:ext cx="140" cy="305"/>
              <a:chOff x="4560" y="3312"/>
              <a:chExt cx="144" cy="336"/>
            </a:xfrm>
          </p:grpSpPr>
          <p:sp>
            <p:nvSpPr>
              <p:cNvPr id="82333" name="Rectangle 460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2334" name="Line 461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35" name="Line 462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36" name="Line 463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37" name="Line 464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38" name="Line 465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39" name="Line 466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1951" name="Text Box 467"/>
            <p:cNvSpPr txBox="1">
              <a:spLocks noChangeArrowheads="1"/>
            </p:cNvSpPr>
            <p:nvPr/>
          </p:nvSpPr>
          <p:spPr bwMode="auto">
            <a:xfrm>
              <a:off x="2948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grpSp>
          <p:nvGrpSpPr>
            <p:cNvPr id="81952" name="Group 468"/>
            <p:cNvGrpSpPr>
              <a:grpSpLocks/>
            </p:cNvGrpSpPr>
            <p:nvPr/>
          </p:nvGrpSpPr>
          <p:grpSpPr bwMode="auto">
            <a:xfrm>
              <a:off x="4068" y="2215"/>
              <a:ext cx="140" cy="305"/>
              <a:chOff x="4560" y="3312"/>
              <a:chExt cx="144" cy="336"/>
            </a:xfrm>
          </p:grpSpPr>
          <p:sp>
            <p:nvSpPr>
              <p:cNvPr id="82326" name="Rectangle 469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2327" name="Line 470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28" name="Line 471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29" name="Line 472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30" name="Line 473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31" name="Line 474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32" name="Line 475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1953" name="Text Box 476"/>
            <p:cNvSpPr txBox="1">
              <a:spLocks noChangeArrowheads="1"/>
            </p:cNvSpPr>
            <p:nvPr/>
          </p:nvSpPr>
          <p:spPr bwMode="auto">
            <a:xfrm>
              <a:off x="3835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grpSp>
          <p:nvGrpSpPr>
            <p:cNvPr id="81954" name="Group 477"/>
            <p:cNvGrpSpPr>
              <a:grpSpLocks/>
            </p:cNvGrpSpPr>
            <p:nvPr/>
          </p:nvGrpSpPr>
          <p:grpSpPr bwMode="auto">
            <a:xfrm>
              <a:off x="4208" y="2215"/>
              <a:ext cx="140" cy="305"/>
              <a:chOff x="4560" y="3312"/>
              <a:chExt cx="144" cy="336"/>
            </a:xfrm>
          </p:grpSpPr>
          <p:sp>
            <p:nvSpPr>
              <p:cNvPr id="82319" name="Rectangle 478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2320" name="Line 479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21" name="Line 480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22" name="Line 481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23" name="Line 482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24" name="Line 483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25" name="Line 484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1955" name="Group 485"/>
            <p:cNvGrpSpPr>
              <a:grpSpLocks/>
            </p:cNvGrpSpPr>
            <p:nvPr/>
          </p:nvGrpSpPr>
          <p:grpSpPr bwMode="auto">
            <a:xfrm>
              <a:off x="3181" y="2215"/>
              <a:ext cx="140" cy="305"/>
              <a:chOff x="4560" y="3312"/>
              <a:chExt cx="144" cy="336"/>
            </a:xfrm>
          </p:grpSpPr>
          <p:sp>
            <p:nvSpPr>
              <p:cNvPr id="82312" name="Rectangle 486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2313" name="Line 487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14" name="Line 488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15" name="Line 489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16" name="Line 490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17" name="Line 491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18" name="Line 492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1956" name="Text Box 493"/>
            <p:cNvSpPr txBox="1">
              <a:spLocks noChangeArrowheads="1"/>
            </p:cNvSpPr>
            <p:nvPr/>
          </p:nvSpPr>
          <p:spPr bwMode="auto">
            <a:xfrm>
              <a:off x="4161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81957" name="Text Box 494"/>
            <p:cNvSpPr txBox="1">
              <a:spLocks noChangeArrowheads="1"/>
            </p:cNvSpPr>
            <p:nvPr/>
          </p:nvSpPr>
          <p:spPr bwMode="auto">
            <a:xfrm>
              <a:off x="1175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81958" name="Text Box 495"/>
            <p:cNvSpPr txBox="1">
              <a:spLocks noChangeArrowheads="1"/>
            </p:cNvSpPr>
            <p:nvPr/>
          </p:nvSpPr>
          <p:spPr bwMode="auto">
            <a:xfrm>
              <a:off x="1501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81959" name="Text Box 496"/>
            <p:cNvSpPr txBox="1">
              <a:spLocks noChangeArrowheads="1"/>
            </p:cNvSpPr>
            <p:nvPr/>
          </p:nvSpPr>
          <p:spPr bwMode="auto">
            <a:xfrm>
              <a:off x="75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81960" name="Text Box 497"/>
            <p:cNvSpPr txBox="1">
              <a:spLocks noChangeArrowheads="1"/>
            </p:cNvSpPr>
            <p:nvPr/>
          </p:nvSpPr>
          <p:spPr bwMode="auto">
            <a:xfrm>
              <a:off x="1688" y="230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81961" name="Text Box 498"/>
            <p:cNvSpPr txBox="1">
              <a:spLocks noChangeArrowheads="1"/>
            </p:cNvSpPr>
            <p:nvPr/>
          </p:nvSpPr>
          <p:spPr bwMode="auto">
            <a:xfrm>
              <a:off x="2528" y="230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81962" name="Text Box 499"/>
            <p:cNvSpPr txBox="1">
              <a:spLocks noChangeArrowheads="1"/>
            </p:cNvSpPr>
            <p:nvPr/>
          </p:nvSpPr>
          <p:spPr bwMode="auto">
            <a:xfrm>
              <a:off x="341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81963" name="Text Box 500"/>
            <p:cNvSpPr txBox="1">
              <a:spLocks noChangeArrowheads="1"/>
            </p:cNvSpPr>
            <p:nvPr/>
          </p:nvSpPr>
          <p:spPr bwMode="auto">
            <a:xfrm>
              <a:off x="439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81964" name="Text Box 501"/>
            <p:cNvSpPr txBox="1">
              <a:spLocks noChangeArrowheads="1"/>
            </p:cNvSpPr>
            <p:nvPr/>
          </p:nvSpPr>
          <p:spPr bwMode="auto">
            <a:xfrm>
              <a:off x="3461" y="1868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81965" name="Text Box 502"/>
            <p:cNvSpPr txBox="1">
              <a:spLocks noChangeArrowheads="1"/>
            </p:cNvSpPr>
            <p:nvPr/>
          </p:nvSpPr>
          <p:spPr bwMode="auto">
            <a:xfrm>
              <a:off x="439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81966" name="Text Box 503"/>
            <p:cNvSpPr txBox="1">
              <a:spLocks noChangeArrowheads="1"/>
            </p:cNvSpPr>
            <p:nvPr/>
          </p:nvSpPr>
          <p:spPr bwMode="auto">
            <a:xfrm>
              <a:off x="257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81967" name="Text Box 504"/>
            <p:cNvSpPr txBox="1">
              <a:spLocks noChangeArrowheads="1"/>
            </p:cNvSpPr>
            <p:nvPr/>
          </p:nvSpPr>
          <p:spPr bwMode="auto">
            <a:xfrm>
              <a:off x="1688" y="1868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81968" name="Text Box 505"/>
            <p:cNvSpPr txBox="1">
              <a:spLocks noChangeArrowheads="1"/>
            </p:cNvSpPr>
            <p:nvPr/>
          </p:nvSpPr>
          <p:spPr bwMode="auto">
            <a:xfrm>
              <a:off x="755" y="1303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grpSp>
          <p:nvGrpSpPr>
            <p:cNvPr id="81969" name="Group 506"/>
            <p:cNvGrpSpPr>
              <a:grpSpLocks/>
            </p:cNvGrpSpPr>
            <p:nvPr/>
          </p:nvGrpSpPr>
          <p:grpSpPr bwMode="auto">
            <a:xfrm>
              <a:off x="1368" y="1520"/>
              <a:ext cx="233" cy="131"/>
              <a:chOff x="2644" y="1833"/>
              <a:chExt cx="284" cy="182"/>
            </a:xfrm>
          </p:grpSpPr>
          <p:sp>
            <p:nvSpPr>
              <p:cNvPr id="82310" name="Text Box 507"/>
              <p:cNvSpPr txBox="1">
                <a:spLocks noChangeArrowheads="1"/>
              </p:cNvSpPr>
              <p:nvPr/>
            </p:nvSpPr>
            <p:spPr bwMode="auto">
              <a:xfrm>
                <a:off x="2644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2311" name="Rectangle 508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81970" name="Group 509"/>
            <p:cNvGrpSpPr>
              <a:grpSpLocks/>
            </p:cNvGrpSpPr>
            <p:nvPr/>
          </p:nvGrpSpPr>
          <p:grpSpPr bwMode="auto">
            <a:xfrm flipH="1">
              <a:off x="1399" y="1599"/>
              <a:ext cx="49" cy="52"/>
              <a:chOff x="1827" y="2496"/>
              <a:chExt cx="93" cy="96"/>
            </a:xfrm>
          </p:grpSpPr>
          <p:sp>
            <p:nvSpPr>
              <p:cNvPr id="8230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309" name="Line 51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1971" name="Group 512"/>
            <p:cNvGrpSpPr>
              <a:grpSpLocks/>
            </p:cNvGrpSpPr>
            <p:nvPr/>
          </p:nvGrpSpPr>
          <p:grpSpPr bwMode="auto">
            <a:xfrm flipH="1">
              <a:off x="1501" y="1520"/>
              <a:ext cx="234" cy="131"/>
              <a:chOff x="624" y="1680"/>
              <a:chExt cx="240" cy="144"/>
            </a:xfrm>
          </p:grpSpPr>
          <p:grpSp>
            <p:nvGrpSpPr>
              <p:cNvPr id="82302" name="Group 513"/>
              <p:cNvGrpSpPr>
                <a:grpSpLocks/>
              </p:cNvGrpSpPr>
              <p:nvPr/>
            </p:nvGrpSpPr>
            <p:grpSpPr bwMode="auto">
              <a:xfrm>
                <a:off x="624" y="1680"/>
                <a:ext cx="240" cy="144"/>
                <a:chOff x="2644" y="1833"/>
                <a:chExt cx="284" cy="182"/>
              </a:xfrm>
            </p:grpSpPr>
            <p:sp>
              <p:nvSpPr>
                <p:cNvPr id="82306" name="Text Box 514"/>
                <p:cNvSpPr txBox="1">
                  <a:spLocks noChangeArrowheads="1"/>
                </p:cNvSpPr>
                <p:nvPr/>
              </p:nvSpPr>
              <p:spPr bwMode="auto">
                <a:xfrm>
                  <a:off x="2644" y="1833"/>
                  <a:ext cx="284" cy="1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600" b="1" dirty="0">
                      <a:latin typeface="Arial" charset="0"/>
                    </a:rPr>
                    <a:t>LAV</a:t>
                  </a:r>
                </a:p>
              </p:txBody>
            </p:sp>
            <p:sp>
              <p:nvSpPr>
                <p:cNvPr id="82307" name="Rectangle 515"/>
                <p:cNvSpPr>
                  <a:spLocks noChangeArrowheads="1"/>
                </p:cNvSpPr>
                <p:nvPr/>
              </p:nvSpPr>
              <p:spPr bwMode="auto">
                <a:xfrm>
                  <a:off x="2684" y="1834"/>
                  <a:ext cx="184" cy="18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82303" name="Group 516"/>
              <p:cNvGrpSpPr>
                <a:grpSpLocks/>
              </p:cNvGrpSpPr>
              <p:nvPr/>
            </p:nvGrpSpPr>
            <p:grpSpPr bwMode="auto">
              <a:xfrm flipH="1">
                <a:off x="663" y="1767"/>
                <a:ext cx="50" cy="57"/>
                <a:chOff x="1827" y="2496"/>
                <a:chExt cx="93" cy="96"/>
              </a:xfrm>
            </p:grpSpPr>
            <p:sp>
              <p:nvSpPr>
                <p:cNvPr id="8230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305" name="Line 518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81972" name="Group 519"/>
            <p:cNvGrpSpPr>
              <a:grpSpLocks/>
            </p:cNvGrpSpPr>
            <p:nvPr/>
          </p:nvGrpSpPr>
          <p:grpSpPr bwMode="auto">
            <a:xfrm flipH="1">
              <a:off x="3277" y="1520"/>
              <a:ext cx="233" cy="131"/>
              <a:chOff x="2646" y="1833"/>
              <a:chExt cx="284" cy="182"/>
            </a:xfrm>
          </p:grpSpPr>
          <p:sp>
            <p:nvSpPr>
              <p:cNvPr id="82300" name="Text Box 520"/>
              <p:cNvSpPr txBox="1">
                <a:spLocks noChangeArrowheads="1"/>
              </p:cNvSpPr>
              <p:nvPr/>
            </p:nvSpPr>
            <p:spPr bwMode="auto">
              <a:xfrm>
                <a:off x="2646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2301" name="Rectangle 521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81973" name="Group 522"/>
            <p:cNvGrpSpPr>
              <a:grpSpLocks/>
            </p:cNvGrpSpPr>
            <p:nvPr/>
          </p:nvGrpSpPr>
          <p:grpSpPr bwMode="auto">
            <a:xfrm>
              <a:off x="3428" y="1599"/>
              <a:ext cx="49" cy="52"/>
              <a:chOff x="1827" y="2496"/>
              <a:chExt cx="93" cy="96"/>
            </a:xfrm>
          </p:grpSpPr>
          <p:sp>
            <p:nvSpPr>
              <p:cNvPr id="8229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299" name="Line 52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1974" name="Group 525"/>
            <p:cNvGrpSpPr>
              <a:grpSpLocks/>
            </p:cNvGrpSpPr>
            <p:nvPr/>
          </p:nvGrpSpPr>
          <p:grpSpPr bwMode="auto">
            <a:xfrm flipH="1">
              <a:off x="4161" y="1520"/>
              <a:ext cx="234" cy="131"/>
              <a:chOff x="2644" y="1833"/>
              <a:chExt cx="284" cy="182"/>
            </a:xfrm>
          </p:grpSpPr>
          <p:sp>
            <p:nvSpPr>
              <p:cNvPr id="82296" name="Text Box 526"/>
              <p:cNvSpPr txBox="1">
                <a:spLocks noChangeArrowheads="1"/>
              </p:cNvSpPr>
              <p:nvPr/>
            </p:nvSpPr>
            <p:spPr bwMode="auto">
              <a:xfrm>
                <a:off x="2644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2297" name="Rectangle 527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81975" name="Group 528"/>
            <p:cNvGrpSpPr>
              <a:grpSpLocks/>
            </p:cNvGrpSpPr>
            <p:nvPr/>
          </p:nvGrpSpPr>
          <p:grpSpPr bwMode="auto">
            <a:xfrm>
              <a:off x="4315" y="1599"/>
              <a:ext cx="49" cy="52"/>
              <a:chOff x="1827" y="2496"/>
              <a:chExt cx="93" cy="96"/>
            </a:xfrm>
          </p:grpSpPr>
          <p:sp>
            <p:nvSpPr>
              <p:cNvPr id="8229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295" name="Line 53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1976" name="Group 531"/>
            <p:cNvGrpSpPr>
              <a:grpSpLocks/>
            </p:cNvGrpSpPr>
            <p:nvPr/>
          </p:nvGrpSpPr>
          <p:grpSpPr bwMode="auto">
            <a:xfrm>
              <a:off x="3135" y="1520"/>
              <a:ext cx="233" cy="131"/>
              <a:chOff x="624" y="1680"/>
              <a:chExt cx="240" cy="144"/>
            </a:xfrm>
          </p:grpSpPr>
          <p:grpSp>
            <p:nvGrpSpPr>
              <p:cNvPr id="82288" name="Group 532"/>
              <p:cNvGrpSpPr>
                <a:grpSpLocks/>
              </p:cNvGrpSpPr>
              <p:nvPr/>
            </p:nvGrpSpPr>
            <p:grpSpPr bwMode="auto">
              <a:xfrm>
                <a:off x="624" y="1680"/>
                <a:ext cx="240" cy="144"/>
                <a:chOff x="2644" y="1833"/>
                <a:chExt cx="284" cy="182"/>
              </a:xfrm>
            </p:grpSpPr>
            <p:sp>
              <p:nvSpPr>
                <p:cNvPr id="82292" name="Text Box 533"/>
                <p:cNvSpPr txBox="1">
                  <a:spLocks noChangeArrowheads="1"/>
                </p:cNvSpPr>
                <p:nvPr/>
              </p:nvSpPr>
              <p:spPr bwMode="auto">
                <a:xfrm>
                  <a:off x="2644" y="1833"/>
                  <a:ext cx="284" cy="1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600" b="1" dirty="0">
                      <a:latin typeface="Arial" charset="0"/>
                    </a:rPr>
                    <a:t>LAV</a:t>
                  </a:r>
                </a:p>
              </p:txBody>
            </p:sp>
            <p:sp>
              <p:nvSpPr>
                <p:cNvPr id="82293" name="Rectangle 534"/>
                <p:cNvSpPr>
                  <a:spLocks noChangeArrowheads="1"/>
                </p:cNvSpPr>
                <p:nvPr/>
              </p:nvSpPr>
              <p:spPr bwMode="auto">
                <a:xfrm>
                  <a:off x="2684" y="1834"/>
                  <a:ext cx="184" cy="18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82289" name="Group 535"/>
              <p:cNvGrpSpPr>
                <a:grpSpLocks/>
              </p:cNvGrpSpPr>
              <p:nvPr/>
            </p:nvGrpSpPr>
            <p:grpSpPr bwMode="auto">
              <a:xfrm flipH="1">
                <a:off x="663" y="1767"/>
                <a:ext cx="50" cy="57"/>
                <a:chOff x="1827" y="2496"/>
                <a:chExt cx="93" cy="96"/>
              </a:xfrm>
            </p:grpSpPr>
            <p:sp>
              <p:nvSpPr>
                <p:cNvPr id="82290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291" name="Line 537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81977" name="Line 538"/>
            <p:cNvSpPr>
              <a:spLocks noChangeShapeType="1"/>
            </p:cNvSpPr>
            <p:nvPr/>
          </p:nvSpPr>
          <p:spPr bwMode="auto">
            <a:xfrm>
              <a:off x="661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78" name="Text Box 539"/>
            <p:cNvSpPr txBox="1">
              <a:spLocks noChangeArrowheads="1"/>
            </p:cNvSpPr>
            <p:nvPr/>
          </p:nvSpPr>
          <p:spPr bwMode="auto">
            <a:xfrm>
              <a:off x="75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81979" name="Text Box 540"/>
            <p:cNvSpPr txBox="1">
              <a:spLocks noChangeArrowheads="1"/>
            </p:cNvSpPr>
            <p:nvPr/>
          </p:nvSpPr>
          <p:spPr bwMode="auto">
            <a:xfrm>
              <a:off x="168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81980" name="Text Box 541"/>
            <p:cNvSpPr txBox="1">
              <a:spLocks noChangeArrowheads="1"/>
            </p:cNvSpPr>
            <p:nvPr/>
          </p:nvSpPr>
          <p:spPr bwMode="auto">
            <a:xfrm>
              <a:off x="252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81981" name="Text Box 542"/>
            <p:cNvSpPr txBox="1">
              <a:spLocks noChangeArrowheads="1"/>
            </p:cNvSpPr>
            <p:nvPr/>
          </p:nvSpPr>
          <p:spPr bwMode="auto">
            <a:xfrm>
              <a:off x="3461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81982" name="Text Box 543"/>
            <p:cNvSpPr txBox="1">
              <a:spLocks noChangeArrowheads="1"/>
            </p:cNvSpPr>
            <p:nvPr/>
          </p:nvSpPr>
          <p:spPr bwMode="auto">
            <a:xfrm>
              <a:off x="434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grpSp>
          <p:nvGrpSpPr>
            <p:cNvPr id="81983" name="Group 544"/>
            <p:cNvGrpSpPr>
              <a:grpSpLocks/>
            </p:cNvGrpSpPr>
            <p:nvPr/>
          </p:nvGrpSpPr>
          <p:grpSpPr bwMode="auto">
            <a:xfrm>
              <a:off x="1595" y="2824"/>
              <a:ext cx="233" cy="130"/>
              <a:chOff x="1872" y="3648"/>
              <a:chExt cx="384" cy="144"/>
            </a:xfrm>
          </p:grpSpPr>
          <p:grpSp>
            <p:nvGrpSpPr>
              <p:cNvPr id="82273" name="Group 545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82275" name="Group 546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82285" name="Line 547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286" name="Line 54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287" name="Line 549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2276" name="Group 550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82283" name="Line 55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284" name="Line 55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2277" name="Group 553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82281" name="Line 55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282" name="Line 55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2278" name="Group 556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82279" name="Line 55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280" name="Line 55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82274" name="Line 559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1984" name="Group 560"/>
            <p:cNvGrpSpPr>
              <a:grpSpLocks/>
            </p:cNvGrpSpPr>
            <p:nvPr/>
          </p:nvGrpSpPr>
          <p:grpSpPr bwMode="auto">
            <a:xfrm>
              <a:off x="2481" y="2824"/>
              <a:ext cx="234" cy="130"/>
              <a:chOff x="1872" y="3648"/>
              <a:chExt cx="384" cy="144"/>
            </a:xfrm>
          </p:grpSpPr>
          <p:grpSp>
            <p:nvGrpSpPr>
              <p:cNvPr id="82258" name="Group 561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82260" name="Group 562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82270" name="Line 563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271" name="Line 56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272" name="Line 565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2261" name="Group 566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82268" name="Line 56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269" name="Line 56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2262" name="Group 569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82266" name="Line 57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267" name="Line 57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2263" name="Group 572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82264" name="Line 57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265" name="Line 57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82259" name="Line 575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1985" name="Group 576"/>
            <p:cNvGrpSpPr>
              <a:grpSpLocks/>
            </p:cNvGrpSpPr>
            <p:nvPr/>
          </p:nvGrpSpPr>
          <p:grpSpPr bwMode="auto">
            <a:xfrm>
              <a:off x="3368" y="2824"/>
              <a:ext cx="233" cy="130"/>
              <a:chOff x="1872" y="3648"/>
              <a:chExt cx="384" cy="144"/>
            </a:xfrm>
          </p:grpSpPr>
          <p:grpSp>
            <p:nvGrpSpPr>
              <p:cNvPr id="82243" name="Group 577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82245" name="Group 578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82255" name="Line 579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256" name="Line 58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257" name="Line 581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2246" name="Group 582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82253" name="Line 58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254" name="Line 58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2247" name="Group 585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82251" name="Line 58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252" name="Line 587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2248" name="Group 588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82249" name="Line 58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250" name="Line 59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82244" name="Line 591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1986" name="Text Box 592"/>
            <p:cNvSpPr txBox="1">
              <a:spLocks noChangeArrowheads="1"/>
            </p:cNvSpPr>
            <p:nvPr/>
          </p:nvSpPr>
          <p:spPr bwMode="auto">
            <a:xfrm>
              <a:off x="1127" y="1998"/>
              <a:ext cx="45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81987" name="Text Box 593"/>
            <p:cNvSpPr txBox="1">
              <a:spLocks noChangeArrowheads="1"/>
            </p:cNvSpPr>
            <p:nvPr/>
          </p:nvSpPr>
          <p:spPr bwMode="auto">
            <a:xfrm>
              <a:off x="1488" y="1998"/>
              <a:ext cx="46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81988" name="Text Box 594"/>
            <p:cNvSpPr txBox="1">
              <a:spLocks noChangeArrowheads="1"/>
            </p:cNvSpPr>
            <p:nvPr/>
          </p:nvSpPr>
          <p:spPr bwMode="auto">
            <a:xfrm>
              <a:off x="2900" y="1998"/>
              <a:ext cx="46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81989" name="Text Box 595"/>
            <p:cNvSpPr txBox="1">
              <a:spLocks noChangeArrowheads="1"/>
            </p:cNvSpPr>
            <p:nvPr/>
          </p:nvSpPr>
          <p:spPr bwMode="auto">
            <a:xfrm>
              <a:off x="3744" y="1998"/>
              <a:ext cx="53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81990" name="Text Box 596"/>
            <p:cNvSpPr txBox="1">
              <a:spLocks noChangeArrowheads="1"/>
            </p:cNvSpPr>
            <p:nvPr/>
          </p:nvSpPr>
          <p:spPr bwMode="auto">
            <a:xfrm>
              <a:off x="4161" y="1998"/>
              <a:ext cx="44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81991" name="Text Box 597"/>
            <p:cNvSpPr txBox="1">
              <a:spLocks noChangeArrowheads="1"/>
            </p:cNvSpPr>
            <p:nvPr/>
          </p:nvSpPr>
          <p:spPr bwMode="auto">
            <a:xfrm>
              <a:off x="150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81992" name="Text Box 598"/>
            <p:cNvSpPr txBox="1">
              <a:spLocks noChangeArrowheads="1"/>
            </p:cNvSpPr>
            <p:nvPr/>
          </p:nvSpPr>
          <p:spPr bwMode="auto">
            <a:xfrm>
              <a:off x="1268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81993" name="Line 599"/>
            <p:cNvSpPr>
              <a:spLocks noChangeShapeType="1"/>
            </p:cNvSpPr>
            <p:nvPr/>
          </p:nvSpPr>
          <p:spPr bwMode="auto">
            <a:xfrm flipH="1">
              <a:off x="140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94" name="Line 600"/>
            <p:cNvSpPr>
              <a:spLocks noChangeShapeType="1"/>
            </p:cNvSpPr>
            <p:nvPr/>
          </p:nvSpPr>
          <p:spPr bwMode="auto">
            <a:xfrm>
              <a:off x="140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95" name="Line 601"/>
            <p:cNvSpPr>
              <a:spLocks noChangeShapeType="1"/>
            </p:cNvSpPr>
            <p:nvPr/>
          </p:nvSpPr>
          <p:spPr bwMode="auto">
            <a:xfrm>
              <a:off x="140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96" name="Line 602"/>
            <p:cNvSpPr>
              <a:spLocks noChangeShapeType="1"/>
            </p:cNvSpPr>
            <p:nvPr/>
          </p:nvSpPr>
          <p:spPr bwMode="auto">
            <a:xfrm flipH="1">
              <a:off x="154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97" name="Line 603"/>
            <p:cNvSpPr>
              <a:spLocks noChangeShapeType="1"/>
            </p:cNvSpPr>
            <p:nvPr/>
          </p:nvSpPr>
          <p:spPr bwMode="auto">
            <a:xfrm>
              <a:off x="168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98" name="Line 604"/>
            <p:cNvSpPr>
              <a:spLocks noChangeShapeType="1"/>
            </p:cNvSpPr>
            <p:nvPr/>
          </p:nvSpPr>
          <p:spPr bwMode="auto">
            <a:xfrm>
              <a:off x="168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999" name="Line 605"/>
            <p:cNvSpPr>
              <a:spLocks noChangeShapeType="1"/>
            </p:cNvSpPr>
            <p:nvPr/>
          </p:nvSpPr>
          <p:spPr bwMode="auto">
            <a:xfrm flipH="1">
              <a:off x="3181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00" name="Line 606"/>
            <p:cNvSpPr>
              <a:spLocks noChangeShapeType="1"/>
            </p:cNvSpPr>
            <p:nvPr/>
          </p:nvSpPr>
          <p:spPr bwMode="auto">
            <a:xfrm>
              <a:off x="3181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01" name="Line 607"/>
            <p:cNvSpPr>
              <a:spLocks noChangeShapeType="1"/>
            </p:cNvSpPr>
            <p:nvPr/>
          </p:nvSpPr>
          <p:spPr bwMode="auto">
            <a:xfrm>
              <a:off x="3181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02" name="Line 608"/>
            <p:cNvSpPr>
              <a:spLocks noChangeShapeType="1"/>
            </p:cNvSpPr>
            <p:nvPr/>
          </p:nvSpPr>
          <p:spPr bwMode="auto">
            <a:xfrm flipH="1">
              <a:off x="3321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03" name="Line 609"/>
            <p:cNvSpPr>
              <a:spLocks noChangeShapeType="1"/>
            </p:cNvSpPr>
            <p:nvPr/>
          </p:nvSpPr>
          <p:spPr bwMode="auto">
            <a:xfrm>
              <a:off x="3461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04" name="Line 610"/>
            <p:cNvSpPr>
              <a:spLocks noChangeShapeType="1"/>
            </p:cNvSpPr>
            <p:nvPr/>
          </p:nvSpPr>
          <p:spPr bwMode="auto">
            <a:xfrm>
              <a:off x="3461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05" name="Text Box 611"/>
            <p:cNvSpPr txBox="1">
              <a:spLocks noChangeArrowheads="1"/>
            </p:cNvSpPr>
            <p:nvPr/>
          </p:nvSpPr>
          <p:spPr bwMode="auto">
            <a:xfrm>
              <a:off x="304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82006" name="Text Box 612"/>
            <p:cNvSpPr txBox="1">
              <a:spLocks noChangeArrowheads="1"/>
            </p:cNvSpPr>
            <p:nvPr/>
          </p:nvSpPr>
          <p:spPr bwMode="auto">
            <a:xfrm>
              <a:off x="3275" y="1347"/>
              <a:ext cx="32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82007" name="Line 613"/>
            <p:cNvSpPr>
              <a:spLocks noChangeShapeType="1"/>
            </p:cNvSpPr>
            <p:nvPr/>
          </p:nvSpPr>
          <p:spPr bwMode="auto">
            <a:xfrm flipH="1">
              <a:off x="420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08" name="Line 614"/>
            <p:cNvSpPr>
              <a:spLocks noChangeShapeType="1"/>
            </p:cNvSpPr>
            <p:nvPr/>
          </p:nvSpPr>
          <p:spPr bwMode="auto">
            <a:xfrm>
              <a:off x="434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09" name="Line 615"/>
            <p:cNvSpPr>
              <a:spLocks noChangeShapeType="1"/>
            </p:cNvSpPr>
            <p:nvPr/>
          </p:nvSpPr>
          <p:spPr bwMode="auto">
            <a:xfrm>
              <a:off x="434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10" name="Text Box 616"/>
            <p:cNvSpPr txBox="1">
              <a:spLocks noChangeArrowheads="1"/>
            </p:cNvSpPr>
            <p:nvPr/>
          </p:nvSpPr>
          <p:spPr bwMode="auto">
            <a:xfrm>
              <a:off x="416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grpSp>
          <p:nvGrpSpPr>
            <p:cNvPr id="82011" name="Group 617"/>
            <p:cNvGrpSpPr>
              <a:grpSpLocks/>
            </p:cNvGrpSpPr>
            <p:nvPr/>
          </p:nvGrpSpPr>
          <p:grpSpPr bwMode="auto">
            <a:xfrm rot="5400000" flipV="1">
              <a:off x="2065" y="2689"/>
              <a:ext cx="131" cy="140"/>
              <a:chOff x="1827" y="2496"/>
              <a:chExt cx="93" cy="96"/>
            </a:xfrm>
          </p:grpSpPr>
          <p:sp>
            <p:nvSpPr>
              <p:cNvPr id="8224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242" name="Line 61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12" name="Group 620"/>
            <p:cNvGrpSpPr>
              <a:grpSpLocks/>
            </p:cNvGrpSpPr>
            <p:nvPr/>
          </p:nvGrpSpPr>
          <p:grpSpPr bwMode="auto">
            <a:xfrm rot="5400000" flipV="1">
              <a:off x="2952" y="2689"/>
              <a:ext cx="131" cy="140"/>
              <a:chOff x="1827" y="2496"/>
              <a:chExt cx="93" cy="96"/>
            </a:xfrm>
          </p:grpSpPr>
          <p:sp>
            <p:nvSpPr>
              <p:cNvPr id="8223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240" name="Line 62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13" name="Group 623"/>
            <p:cNvGrpSpPr>
              <a:grpSpLocks/>
            </p:cNvGrpSpPr>
            <p:nvPr/>
          </p:nvGrpSpPr>
          <p:grpSpPr bwMode="auto">
            <a:xfrm rot="5400000" flipV="1">
              <a:off x="3839" y="2689"/>
              <a:ext cx="131" cy="140"/>
              <a:chOff x="1827" y="2496"/>
              <a:chExt cx="93" cy="96"/>
            </a:xfrm>
          </p:grpSpPr>
          <p:sp>
            <p:nvSpPr>
              <p:cNvPr id="8223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238" name="Line 62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14" name="Group 626"/>
            <p:cNvGrpSpPr>
              <a:grpSpLocks/>
            </p:cNvGrpSpPr>
            <p:nvPr/>
          </p:nvGrpSpPr>
          <p:grpSpPr bwMode="auto">
            <a:xfrm flipV="1">
              <a:off x="4955" y="2259"/>
              <a:ext cx="140" cy="130"/>
              <a:chOff x="1827" y="2496"/>
              <a:chExt cx="93" cy="96"/>
            </a:xfrm>
          </p:grpSpPr>
          <p:sp>
            <p:nvSpPr>
              <p:cNvPr id="8223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236" name="Line 62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2015" name="Rectangle 629"/>
            <p:cNvSpPr>
              <a:spLocks noChangeArrowheads="1"/>
            </p:cNvSpPr>
            <p:nvPr/>
          </p:nvSpPr>
          <p:spPr bwMode="auto">
            <a:xfrm>
              <a:off x="5095" y="2476"/>
              <a:ext cx="93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82016" name="Group 630"/>
            <p:cNvGrpSpPr>
              <a:grpSpLocks/>
            </p:cNvGrpSpPr>
            <p:nvPr/>
          </p:nvGrpSpPr>
          <p:grpSpPr bwMode="auto">
            <a:xfrm flipH="1" flipV="1">
              <a:off x="661" y="2259"/>
              <a:ext cx="140" cy="130"/>
              <a:chOff x="1827" y="2496"/>
              <a:chExt cx="93" cy="96"/>
            </a:xfrm>
          </p:grpSpPr>
          <p:sp>
            <p:nvSpPr>
              <p:cNvPr id="8223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234" name="Line 63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17" name="Group 633"/>
            <p:cNvGrpSpPr>
              <a:grpSpLocks/>
            </p:cNvGrpSpPr>
            <p:nvPr/>
          </p:nvGrpSpPr>
          <p:grpSpPr bwMode="auto">
            <a:xfrm>
              <a:off x="895" y="2780"/>
              <a:ext cx="140" cy="87"/>
              <a:chOff x="2112" y="3600"/>
              <a:chExt cx="144" cy="96"/>
            </a:xfrm>
          </p:grpSpPr>
          <p:grpSp>
            <p:nvGrpSpPr>
              <p:cNvPr id="82229" name="Group 634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2231" name="Line 63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232" name="Line 63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230" name="Line 637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18" name="Group 638"/>
            <p:cNvGrpSpPr>
              <a:grpSpLocks/>
            </p:cNvGrpSpPr>
            <p:nvPr/>
          </p:nvGrpSpPr>
          <p:grpSpPr bwMode="auto">
            <a:xfrm>
              <a:off x="755" y="2780"/>
              <a:ext cx="140" cy="87"/>
              <a:chOff x="1920" y="3600"/>
              <a:chExt cx="144" cy="96"/>
            </a:xfrm>
          </p:grpSpPr>
          <p:grpSp>
            <p:nvGrpSpPr>
              <p:cNvPr id="82225" name="Group 63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2227" name="Line 64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228" name="Line 64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226" name="Line 64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19" name="Group 643"/>
            <p:cNvGrpSpPr>
              <a:grpSpLocks/>
            </p:cNvGrpSpPr>
            <p:nvPr/>
          </p:nvGrpSpPr>
          <p:grpSpPr bwMode="auto">
            <a:xfrm>
              <a:off x="1875" y="2780"/>
              <a:ext cx="93" cy="87"/>
              <a:chOff x="2112" y="3600"/>
              <a:chExt cx="144" cy="96"/>
            </a:xfrm>
          </p:grpSpPr>
          <p:grpSp>
            <p:nvGrpSpPr>
              <p:cNvPr id="82221" name="Group 644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2223" name="Line 64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224" name="Line 64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222" name="Line 647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20" name="Group 648"/>
            <p:cNvGrpSpPr>
              <a:grpSpLocks/>
            </p:cNvGrpSpPr>
            <p:nvPr/>
          </p:nvGrpSpPr>
          <p:grpSpPr bwMode="auto">
            <a:xfrm>
              <a:off x="4395" y="2780"/>
              <a:ext cx="140" cy="87"/>
              <a:chOff x="2112" y="3600"/>
              <a:chExt cx="144" cy="96"/>
            </a:xfrm>
          </p:grpSpPr>
          <p:grpSp>
            <p:nvGrpSpPr>
              <p:cNvPr id="82217" name="Group 64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2219" name="Line 6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220" name="Line 6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218" name="Line 65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21" name="Group 653"/>
            <p:cNvGrpSpPr>
              <a:grpSpLocks/>
            </p:cNvGrpSpPr>
            <p:nvPr/>
          </p:nvGrpSpPr>
          <p:grpSpPr bwMode="auto">
            <a:xfrm>
              <a:off x="4255" y="2780"/>
              <a:ext cx="140" cy="87"/>
              <a:chOff x="1920" y="3600"/>
              <a:chExt cx="144" cy="96"/>
            </a:xfrm>
          </p:grpSpPr>
          <p:grpSp>
            <p:nvGrpSpPr>
              <p:cNvPr id="82213" name="Group 65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2215" name="Line 65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216" name="Line 65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214" name="Line 65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22" name="Group 658"/>
            <p:cNvGrpSpPr>
              <a:grpSpLocks/>
            </p:cNvGrpSpPr>
            <p:nvPr/>
          </p:nvGrpSpPr>
          <p:grpSpPr bwMode="auto">
            <a:xfrm>
              <a:off x="1361" y="2780"/>
              <a:ext cx="140" cy="87"/>
              <a:chOff x="2112" y="3600"/>
              <a:chExt cx="144" cy="96"/>
            </a:xfrm>
          </p:grpSpPr>
          <p:grpSp>
            <p:nvGrpSpPr>
              <p:cNvPr id="82209" name="Group 65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2211" name="Line 66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212" name="Line 66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210" name="Line 66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23" name="Group 663"/>
            <p:cNvGrpSpPr>
              <a:grpSpLocks/>
            </p:cNvGrpSpPr>
            <p:nvPr/>
          </p:nvGrpSpPr>
          <p:grpSpPr bwMode="auto">
            <a:xfrm>
              <a:off x="1221" y="2780"/>
              <a:ext cx="140" cy="87"/>
              <a:chOff x="1920" y="3600"/>
              <a:chExt cx="144" cy="96"/>
            </a:xfrm>
          </p:grpSpPr>
          <p:grpSp>
            <p:nvGrpSpPr>
              <p:cNvPr id="82205" name="Group 66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2207" name="Line 66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208" name="Line 66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206" name="Line 66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24" name="Group 668"/>
            <p:cNvGrpSpPr>
              <a:grpSpLocks/>
            </p:cNvGrpSpPr>
            <p:nvPr/>
          </p:nvGrpSpPr>
          <p:grpSpPr bwMode="auto">
            <a:xfrm>
              <a:off x="2761" y="2780"/>
              <a:ext cx="94" cy="87"/>
              <a:chOff x="2112" y="3600"/>
              <a:chExt cx="144" cy="96"/>
            </a:xfrm>
          </p:grpSpPr>
          <p:grpSp>
            <p:nvGrpSpPr>
              <p:cNvPr id="82201" name="Group 66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2203" name="Line 67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204" name="Line 67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202" name="Line 67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25" name="Group 673"/>
            <p:cNvGrpSpPr>
              <a:grpSpLocks/>
            </p:cNvGrpSpPr>
            <p:nvPr/>
          </p:nvGrpSpPr>
          <p:grpSpPr bwMode="auto">
            <a:xfrm>
              <a:off x="3695" y="2780"/>
              <a:ext cx="93" cy="87"/>
              <a:chOff x="2112" y="3600"/>
              <a:chExt cx="144" cy="96"/>
            </a:xfrm>
          </p:grpSpPr>
          <p:grpSp>
            <p:nvGrpSpPr>
              <p:cNvPr id="82197" name="Group 674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2199" name="Line 67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200" name="Line 67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198" name="Line 677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26" name="Group 678"/>
            <p:cNvGrpSpPr>
              <a:grpSpLocks/>
            </p:cNvGrpSpPr>
            <p:nvPr/>
          </p:nvGrpSpPr>
          <p:grpSpPr bwMode="auto">
            <a:xfrm>
              <a:off x="4861" y="2780"/>
              <a:ext cx="140" cy="87"/>
              <a:chOff x="2112" y="3600"/>
              <a:chExt cx="144" cy="96"/>
            </a:xfrm>
          </p:grpSpPr>
          <p:grpSp>
            <p:nvGrpSpPr>
              <p:cNvPr id="82193" name="Group 67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2195" name="Line 6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196" name="Line 6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194" name="Line 68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27" name="Group 683"/>
            <p:cNvGrpSpPr>
              <a:grpSpLocks/>
            </p:cNvGrpSpPr>
            <p:nvPr/>
          </p:nvGrpSpPr>
          <p:grpSpPr bwMode="auto">
            <a:xfrm>
              <a:off x="4721" y="2780"/>
              <a:ext cx="140" cy="87"/>
              <a:chOff x="1920" y="3600"/>
              <a:chExt cx="144" cy="96"/>
            </a:xfrm>
          </p:grpSpPr>
          <p:grpSp>
            <p:nvGrpSpPr>
              <p:cNvPr id="82189" name="Group 68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2191" name="Line 68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192" name="Line 68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190" name="Line 68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28" name="Group 688"/>
            <p:cNvGrpSpPr>
              <a:grpSpLocks/>
            </p:cNvGrpSpPr>
            <p:nvPr/>
          </p:nvGrpSpPr>
          <p:grpSpPr bwMode="auto">
            <a:xfrm rot="5400000">
              <a:off x="482" y="1907"/>
              <a:ext cx="217" cy="140"/>
              <a:chOff x="1872" y="3648"/>
              <a:chExt cx="384" cy="144"/>
            </a:xfrm>
          </p:grpSpPr>
          <p:grpSp>
            <p:nvGrpSpPr>
              <p:cNvPr id="82174" name="Group 689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82176" name="Group 690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82186" name="Line 691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187" name="Line 69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188" name="Line 693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2177" name="Group 694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82184" name="Line 69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185" name="Line 69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2178" name="Group 697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82182" name="Line 69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183" name="Line 69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2179" name="Group 700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82180" name="Line 70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181" name="Line 70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82175" name="Line 703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29" name="Group 704"/>
            <p:cNvGrpSpPr>
              <a:grpSpLocks/>
            </p:cNvGrpSpPr>
            <p:nvPr/>
          </p:nvGrpSpPr>
          <p:grpSpPr bwMode="auto">
            <a:xfrm rot="16200000" flipH="1">
              <a:off x="5056" y="1907"/>
              <a:ext cx="217" cy="140"/>
              <a:chOff x="1872" y="3648"/>
              <a:chExt cx="384" cy="144"/>
            </a:xfrm>
          </p:grpSpPr>
          <p:grpSp>
            <p:nvGrpSpPr>
              <p:cNvPr id="82159" name="Group 705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82161" name="Group 706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82171" name="Line 707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172" name="Line 70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173" name="Line 709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2162" name="Group 710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82169" name="Line 71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170" name="Line 71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2163" name="Group 713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82167" name="Line 71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168" name="Line 71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2164" name="Group 716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82165" name="Line 71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166" name="Line 71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82160" name="Line 719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30" name="Group 720"/>
            <p:cNvGrpSpPr>
              <a:grpSpLocks/>
            </p:cNvGrpSpPr>
            <p:nvPr/>
          </p:nvGrpSpPr>
          <p:grpSpPr bwMode="auto">
            <a:xfrm rot="5400000">
              <a:off x="618" y="1170"/>
              <a:ext cx="87" cy="93"/>
              <a:chOff x="2112" y="3600"/>
              <a:chExt cx="144" cy="96"/>
            </a:xfrm>
          </p:grpSpPr>
          <p:grpSp>
            <p:nvGrpSpPr>
              <p:cNvPr id="82155" name="Group 72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2157" name="Line 72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158" name="Line 72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156" name="Line 72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31" name="Group 725"/>
            <p:cNvGrpSpPr>
              <a:grpSpLocks/>
            </p:cNvGrpSpPr>
            <p:nvPr/>
          </p:nvGrpSpPr>
          <p:grpSpPr bwMode="auto">
            <a:xfrm rot="5400000">
              <a:off x="5052" y="1126"/>
              <a:ext cx="86" cy="93"/>
              <a:chOff x="2112" y="3600"/>
              <a:chExt cx="144" cy="96"/>
            </a:xfrm>
          </p:grpSpPr>
          <p:grpSp>
            <p:nvGrpSpPr>
              <p:cNvPr id="82151" name="Group 726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2153" name="Line 72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154" name="Line 72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152" name="Line 729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32" name="Group 730"/>
            <p:cNvGrpSpPr>
              <a:grpSpLocks/>
            </p:cNvGrpSpPr>
            <p:nvPr/>
          </p:nvGrpSpPr>
          <p:grpSpPr bwMode="auto">
            <a:xfrm rot="10800000">
              <a:off x="1268" y="869"/>
              <a:ext cx="233" cy="130"/>
              <a:chOff x="1872" y="3648"/>
              <a:chExt cx="384" cy="144"/>
            </a:xfrm>
          </p:grpSpPr>
          <p:grpSp>
            <p:nvGrpSpPr>
              <p:cNvPr id="82136" name="Group 731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82138" name="Group 732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82148" name="Line 733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149" name="Line 73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150" name="Line 735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2139" name="Group 736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82146" name="Line 73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147" name="Line 73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2140" name="Group 739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82144" name="Line 74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145" name="Line 74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2141" name="Group 742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82142" name="Line 74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2143" name="Line 74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82137" name="Line 745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2033" name="Rectangle 746"/>
            <p:cNvSpPr>
              <a:spLocks noChangeArrowheads="1"/>
            </p:cNvSpPr>
            <p:nvPr/>
          </p:nvSpPr>
          <p:spPr bwMode="auto">
            <a:xfrm>
              <a:off x="2321" y="782"/>
              <a:ext cx="233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2034" name="Line 747"/>
            <p:cNvSpPr>
              <a:spLocks noChangeShapeType="1"/>
            </p:cNvSpPr>
            <p:nvPr/>
          </p:nvSpPr>
          <p:spPr bwMode="auto">
            <a:xfrm>
              <a:off x="1548" y="869"/>
              <a:ext cx="177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35" name="Line 748"/>
            <p:cNvSpPr>
              <a:spLocks noChangeShapeType="1"/>
            </p:cNvSpPr>
            <p:nvPr/>
          </p:nvSpPr>
          <p:spPr bwMode="auto">
            <a:xfrm>
              <a:off x="3321" y="999"/>
              <a:ext cx="177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82036" name="Group 749"/>
            <p:cNvGrpSpPr>
              <a:grpSpLocks/>
            </p:cNvGrpSpPr>
            <p:nvPr/>
          </p:nvGrpSpPr>
          <p:grpSpPr bwMode="auto">
            <a:xfrm rot="-5400000">
              <a:off x="1039" y="995"/>
              <a:ext cx="131" cy="140"/>
              <a:chOff x="1827" y="2496"/>
              <a:chExt cx="93" cy="96"/>
            </a:xfrm>
          </p:grpSpPr>
          <p:sp>
            <p:nvSpPr>
              <p:cNvPr id="8213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135" name="Line 75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37" name="Group 752"/>
            <p:cNvGrpSpPr>
              <a:grpSpLocks/>
            </p:cNvGrpSpPr>
            <p:nvPr/>
          </p:nvGrpSpPr>
          <p:grpSpPr bwMode="auto">
            <a:xfrm rot="5400000" flipH="1">
              <a:off x="4539" y="995"/>
              <a:ext cx="131" cy="140"/>
              <a:chOff x="1827" y="2496"/>
              <a:chExt cx="93" cy="96"/>
            </a:xfrm>
          </p:grpSpPr>
          <p:sp>
            <p:nvSpPr>
              <p:cNvPr id="8213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133" name="Line 75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2038" name="Rectangle 755"/>
            <p:cNvSpPr>
              <a:spLocks noChangeArrowheads="1"/>
            </p:cNvSpPr>
            <p:nvPr/>
          </p:nvSpPr>
          <p:spPr bwMode="auto">
            <a:xfrm>
              <a:off x="4087" y="912"/>
              <a:ext cx="234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82039" name="Group 756"/>
            <p:cNvGrpSpPr>
              <a:grpSpLocks/>
            </p:cNvGrpSpPr>
            <p:nvPr/>
          </p:nvGrpSpPr>
          <p:grpSpPr bwMode="auto">
            <a:xfrm>
              <a:off x="4768" y="956"/>
              <a:ext cx="93" cy="87"/>
              <a:chOff x="2112" y="3600"/>
              <a:chExt cx="144" cy="96"/>
            </a:xfrm>
          </p:grpSpPr>
          <p:grpSp>
            <p:nvGrpSpPr>
              <p:cNvPr id="82128" name="Group 757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2130" name="Line 75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131" name="Line 75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129" name="Line 760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40" name="Group 761"/>
            <p:cNvGrpSpPr>
              <a:grpSpLocks/>
            </p:cNvGrpSpPr>
            <p:nvPr/>
          </p:nvGrpSpPr>
          <p:grpSpPr bwMode="auto">
            <a:xfrm>
              <a:off x="1688" y="825"/>
              <a:ext cx="140" cy="87"/>
              <a:chOff x="1920" y="3600"/>
              <a:chExt cx="144" cy="96"/>
            </a:xfrm>
          </p:grpSpPr>
          <p:grpSp>
            <p:nvGrpSpPr>
              <p:cNvPr id="82124" name="Group 76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2126" name="Line 76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127" name="Line 76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125" name="Line 76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41" name="Group 766"/>
            <p:cNvGrpSpPr>
              <a:grpSpLocks/>
            </p:cNvGrpSpPr>
            <p:nvPr/>
          </p:nvGrpSpPr>
          <p:grpSpPr bwMode="auto">
            <a:xfrm>
              <a:off x="2061" y="825"/>
              <a:ext cx="140" cy="87"/>
              <a:chOff x="2112" y="3600"/>
              <a:chExt cx="144" cy="96"/>
            </a:xfrm>
          </p:grpSpPr>
          <p:grpSp>
            <p:nvGrpSpPr>
              <p:cNvPr id="82120" name="Group 767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2122" name="Line 76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123" name="Line 76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121" name="Line 770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42" name="Group 771"/>
            <p:cNvGrpSpPr>
              <a:grpSpLocks/>
            </p:cNvGrpSpPr>
            <p:nvPr/>
          </p:nvGrpSpPr>
          <p:grpSpPr bwMode="auto">
            <a:xfrm>
              <a:off x="1921" y="825"/>
              <a:ext cx="140" cy="87"/>
              <a:chOff x="1920" y="3600"/>
              <a:chExt cx="144" cy="96"/>
            </a:xfrm>
          </p:grpSpPr>
          <p:grpSp>
            <p:nvGrpSpPr>
              <p:cNvPr id="82116" name="Group 77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2118" name="Line 77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119" name="Line 77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117" name="Line 77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2043" name="Text Box 776"/>
            <p:cNvSpPr txBox="1">
              <a:spLocks noChangeArrowheads="1"/>
            </p:cNvSpPr>
            <p:nvPr/>
          </p:nvSpPr>
          <p:spPr bwMode="auto">
            <a:xfrm>
              <a:off x="1875" y="912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82044" name="Group 777"/>
            <p:cNvGrpSpPr>
              <a:grpSpLocks/>
            </p:cNvGrpSpPr>
            <p:nvPr/>
          </p:nvGrpSpPr>
          <p:grpSpPr bwMode="auto">
            <a:xfrm>
              <a:off x="2948" y="825"/>
              <a:ext cx="140" cy="87"/>
              <a:chOff x="2112" y="3600"/>
              <a:chExt cx="144" cy="96"/>
            </a:xfrm>
          </p:grpSpPr>
          <p:grpSp>
            <p:nvGrpSpPr>
              <p:cNvPr id="82112" name="Group 778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2114" name="Line 77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115" name="Line 78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113" name="Line 781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45" name="Group 782"/>
            <p:cNvGrpSpPr>
              <a:grpSpLocks/>
            </p:cNvGrpSpPr>
            <p:nvPr/>
          </p:nvGrpSpPr>
          <p:grpSpPr bwMode="auto">
            <a:xfrm>
              <a:off x="2808" y="825"/>
              <a:ext cx="140" cy="87"/>
              <a:chOff x="1920" y="3600"/>
              <a:chExt cx="144" cy="96"/>
            </a:xfrm>
          </p:grpSpPr>
          <p:grpSp>
            <p:nvGrpSpPr>
              <p:cNvPr id="82108" name="Group 783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2110" name="Line 78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111" name="Line 78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109" name="Line 786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2046" name="Text Box 787"/>
            <p:cNvSpPr txBox="1">
              <a:spLocks noChangeArrowheads="1"/>
            </p:cNvSpPr>
            <p:nvPr/>
          </p:nvSpPr>
          <p:spPr bwMode="auto">
            <a:xfrm>
              <a:off x="2855" y="912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82047" name="Group 788"/>
            <p:cNvGrpSpPr>
              <a:grpSpLocks/>
            </p:cNvGrpSpPr>
            <p:nvPr/>
          </p:nvGrpSpPr>
          <p:grpSpPr bwMode="auto">
            <a:xfrm>
              <a:off x="3835" y="956"/>
              <a:ext cx="140" cy="87"/>
              <a:chOff x="2112" y="3600"/>
              <a:chExt cx="144" cy="96"/>
            </a:xfrm>
          </p:grpSpPr>
          <p:grpSp>
            <p:nvGrpSpPr>
              <p:cNvPr id="82104" name="Group 78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2106" name="Line 79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107" name="Line 79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105" name="Line 79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48" name="Group 793"/>
            <p:cNvGrpSpPr>
              <a:grpSpLocks/>
            </p:cNvGrpSpPr>
            <p:nvPr/>
          </p:nvGrpSpPr>
          <p:grpSpPr bwMode="auto">
            <a:xfrm>
              <a:off x="3695" y="956"/>
              <a:ext cx="140" cy="87"/>
              <a:chOff x="1920" y="3600"/>
              <a:chExt cx="144" cy="96"/>
            </a:xfrm>
          </p:grpSpPr>
          <p:grpSp>
            <p:nvGrpSpPr>
              <p:cNvPr id="82100" name="Group 79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2102" name="Line 79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103" name="Line 79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101" name="Line 79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2049" name="Text Box 798"/>
            <p:cNvSpPr txBox="1">
              <a:spLocks noChangeArrowheads="1"/>
            </p:cNvSpPr>
            <p:nvPr/>
          </p:nvSpPr>
          <p:spPr bwMode="auto">
            <a:xfrm>
              <a:off x="3695" y="1043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82050" name="Group 799"/>
            <p:cNvGrpSpPr>
              <a:grpSpLocks/>
            </p:cNvGrpSpPr>
            <p:nvPr/>
          </p:nvGrpSpPr>
          <p:grpSpPr bwMode="auto">
            <a:xfrm>
              <a:off x="2575" y="825"/>
              <a:ext cx="140" cy="87"/>
              <a:chOff x="1920" y="3600"/>
              <a:chExt cx="144" cy="96"/>
            </a:xfrm>
          </p:grpSpPr>
          <p:grpSp>
            <p:nvGrpSpPr>
              <p:cNvPr id="82096" name="Group 80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2098" name="Line 80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099" name="Line 80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097" name="Line 80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51" name="Group 804"/>
            <p:cNvGrpSpPr>
              <a:grpSpLocks/>
            </p:cNvGrpSpPr>
            <p:nvPr/>
          </p:nvGrpSpPr>
          <p:grpSpPr bwMode="auto">
            <a:xfrm>
              <a:off x="3461" y="956"/>
              <a:ext cx="140" cy="87"/>
              <a:chOff x="1920" y="3600"/>
              <a:chExt cx="144" cy="96"/>
            </a:xfrm>
          </p:grpSpPr>
          <p:grpSp>
            <p:nvGrpSpPr>
              <p:cNvPr id="82092" name="Group 80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2094" name="Line 80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095" name="Line 80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093" name="Line 80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2052" name="Line 809"/>
            <p:cNvSpPr>
              <a:spLocks noChangeShapeType="1"/>
            </p:cNvSpPr>
            <p:nvPr/>
          </p:nvSpPr>
          <p:spPr bwMode="auto">
            <a:xfrm flipH="1">
              <a:off x="428" y="2997"/>
              <a:ext cx="6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53" name="Line 810"/>
            <p:cNvSpPr>
              <a:spLocks noChangeShapeType="1"/>
            </p:cNvSpPr>
            <p:nvPr/>
          </p:nvSpPr>
          <p:spPr bwMode="auto">
            <a:xfrm flipV="1">
              <a:off x="428" y="1564"/>
              <a:ext cx="0" cy="14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54" name="Line 811"/>
            <p:cNvSpPr>
              <a:spLocks noChangeShapeType="1"/>
            </p:cNvSpPr>
            <p:nvPr/>
          </p:nvSpPr>
          <p:spPr bwMode="auto">
            <a:xfrm>
              <a:off x="428" y="1564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55" name="Line 812"/>
            <p:cNvSpPr>
              <a:spLocks noChangeShapeType="1"/>
            </p:cNvSpPr>
            <p:nvPr/>
          </p:nvSpPr>
          <p:spPr bwMode="auto">
            <a:xfrm flipV="1">
              <a:off x="428" y="739"/>
              <a:ext cx="0" cy="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56" name="Line 813"/>
            <p:cNvSpPr>
              <a:spLocks noChangeShapeType="1"/>
            </p:cNvSpPr>
            <p:nvPr/>
          </p:nvSpPr>
          <p:spPr bwMode="auto">
            <a:xfrm flipV="1">
              <a:off x="1081" y="2824"/>
              <a:ext cx="0" cy="1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57" name="Line 814"/>
            <p:cNvSpPr>
              <a:spLocks noChangeShapeType="1"/>
            </p:cNvSpPr>
            <p:nvPr/>
          </p:nvSpPr>
          <p:spPr bwMode="auto">
            <a:xfrm flipV="1">
              <a:off x="1221" y="739"/>
              <a:ext cx="0" cy="2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58" name="Line 815"/>
            <p:cNvSpPr>
              <a:spLocks noChangeShapeType="1"/>
            </p:cNvSpPr>
            <p:nvPr/>
          </p:nvSpPr>
          <p:spPr bwMode="auto">
            <a:xfrm>
              <a:off x="428" y="739"/>
              <a:ext cx="7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82059" name="Group 816"/>
            <p:cNvGrpSpPr>
              <a:grpSpLocks/>
            </p:cNvGrpSpPr>
            <p:nvPr/>
          </p:nvGrpSpPr>
          <p:grpSpPr bwMode="auto">
            <a:xfrm>
              <a:off x="1875" y="565"/>
              <a:ext cx="420" cy="304"/>
              <a:chOff x="1872" y="960"/>
              <a:chExt cx="706" cy="192"/>
            </a:xfrm>
          </p:grpSpPr>
          <p:sp>
            <p:nvSpPr>
              <p:cNvPr id="82089" name="Line 817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090" name="Line 818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091" name="Line 819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60" name="Group 820"/>
            <p:cNvGrpSpPr>
              <a:grpSpLocks/>
            </p:cNvGrpSpPr>
            <p:nvPr/>
          </p:nvGrpSpPr>
          <p:grpSpPr bwMode="auto">
            <a:xfrm>
              <a:off x="2761" y="565"/>
              <a:ext cx="420" cy="304"/>
              <a:chOff x="1872" y="960"/>
              <a:chExt cx="706" cy="192"/>
            </a:xfrm>
          </p:grpSpPr>
          <p:sp>
            <p:nvSpPr>
              <p:cNvPr id="82086" name="Line 821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087" name="Line 822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088" name="Line 823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061" name="Group 824"/>
            <p:cNvGrpSpPr>
              <a:grpSpLocks/>
            </p:cNvGrpSpPr>
            <p:nvPr/>
          </p:nvGrpSpPr>
          <p:grpSpPr bwMode="auto">
            <a:xfrm>
              <a:off x="3648" y="695"/>
              <a:ext cx="420" cy="304"/>
              <a:chOff x="1872" y="960"/>
              <a:chExt cx="706" cy="192"/>
            </a:xfrm>
          </p:grpSpPr>
          <p:sp>
            <p:nvSpPr>
              <p:cNvPr id="82083" name="Line 825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084" name="Line 826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085" name="Line 827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2062" name="Line 828"/>
            <p:cNvSpPr>
              <a:spLocks noChangeShapeType="1"/>
            </p:cNvSpPr>
            <p:nvPr/>
          </p:nvSpPr>
          <p:spPr bwMode="auto">
            <a:xfrm>
              <a:off x="5095" y="1564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63" name="Line 829"/>
            <p:cNvSpPr>
              <a:spLocks noChangeShapeType="1"/>
            </p:cNvSpPr>
            <p:nvPr/>
          </p:nvSpPr>
          <p:spPr bwMode="auto">
            <a:xfrm flipV="1">
              <a:off x="5328" y="739"/>
              <a:ext cx="0" cy="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64" name="Line 830"/>
            <p:cNvSpPr>
              <a:spLocks noChangeShapeType="1"/>
            </p:cNvSpPr>
            <p:nvPr/>
          </p:nvSpPr>
          <p:spPr bwMode="auto">
            <a:xfrm>
              <a:off x="4535" y="739"/>
              <a:ext cx="7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65" name="Line 831"/>
            <p:cNvSpPr>
              <a:spLocks noChangeShapeType="1"/>
            </p:cNvSpPr>
            <p:nvPr/>
          </p:nvSpPr>
          <p:spPr bwMode="auto">
            <a:xfrm flipV="1">
              <a:off x="4535" y="739"/>
              <a:ext cx="0" cy="2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66" name="Line 832"/>
            <p:cNvSpPr>
              <a:spLocks noChangeShapeType="1"/>
            </p:cNvSpPr>
            <p:nvPr/>
          </p:nvSpPr>
          <p:spPr bwMode="auto">
            <a:xfrm flipV="1">
              <a:off x="5328" y="1564"/>
              <a:ext cx="0" cy="14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67" name="Line 833"/>
            <p:cNvSpPr>
              <a:spLocks noChangeShapeType="1"/>
            </p:cNvSpPr>
            <p:nvPr/>
          </p:nvSpPr>
          <p:spPr bwMode="auto">
            <a:xfrm flipH="1">
              <a:off x="4675" y="2997"/>
              <a:ext cx="6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68" name="Line 834"/>
            <p:cNvSpPr>
              <a:spLocks noChangeShapeType="1"/>
            </p:cNvSpPr>
            <p:nvPr/>
          </p:nvSpPr>
          <p:spPr bwMode="auto">
            <a:xfrm flipV="1">
              <a:off x="4675" y="2824"/>
              <a:ext cx="0" cy="1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69" name="Text Box 835"/>
            <p:cNvSpPr txBox="1">
              <a:spLocks noChangeArrowheads="1"/>
            </p:cNvSpPr>
            <p:nvPr/>
          </p:nvSpPr>
          <p:spPr bwMode="auto">
            <a:xfrm>
              <a:off x="428" y="2858"/>
              <a:ext cx="70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Covered Porch</a:t>
              </a:r>
            </a:p>
          </p:txBody>
        </p:sp>
        <p:sp>
          <p:nvSpPr>
            <p:cNvPr id="82070" name="Text Box 836"/>
            <p:cNvSpPr txBox="1">
              <a:spLocks noChangeArrowheads="1"/>
            </p:cNvSpPr>
            <p:nvPr/>
          </p:nvSpPr>
          <p:spPr bwMode="auto">
            <a:xfrm>
              <a:off x="4628" y="2867"/>
              <a:ext cx="70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Covered Porch</a:t>
              </a:r>
            </a:p>
          </p:txBody>
        </p:sp>
        <p:sp>
          <p:nvSpPr>
            <p:cNvPr id="82071" name="Text Box 837"/>
            <p:cNvSpPr txBox="1">
              <a:spLocks noChangeArrowheads="1"/>
            </p:cNvSpPr>
            <p:nvPr/>
          </p:nvSpPr>
          <p:spPr bwMode="auto">
            <a:xfrm>
              <a:off x="521" y="78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82072" name="Text Box 838"/>
            <p:cNvSpPr txBox="1">
              <a:spLocks noChangeArrowheads="1"/>
            </p:cNvSpPr>
            <p:nvPr/>
          </p:nvSpPr>
          <p:spPr bwMode="auto">
            <a:xfrm>
              <a:off x="1781" y="65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82073" name="Text Box 839"/>
            <p:cNvSpPr txBox="1">
              <a:spLocks noChangeArrowheads="1"/>
            </p:cNvSpPr>
            <p:nvPr/>
          </p:nvSpPr>
          <p:spPr bwMode="auto">
            <a:xfrm>
              <a:off x="2668" y="65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82074" name="Text Box 840"/>
            <p:cNvSpPr txBox="1">
              <a:spLocks noChangeArrowheads="1"/>
            </p:cNvSpPr>
            <p:nvPr/>
          </p:nvSpPr>
          <p:spPr bwMode="auto">
            <a:xfrm>
              <a:off x="3555" y="78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82075" name="Text Box 841"/>
            <p:cNvSpPr txBox="1">
              <a:spLocks noChangeArrowheads="1"/>
            </p:cNvSpPr>
            <p:nvPr/>
          </p:nvSpPr>
          <p:spPr bwMode="auto">
            <a:xfrm>
              <a:off x="4628" y="78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82076" name="Line 842"/>
            <p:cNvSpPr>
              <a:spLocks noChangeShapeType="1"/>
            </p:cNvSpPr>
            <p:nvPr/>
          </p:nvSpPr>
          <p:spPr bwMode="auto">
            <a:xfrm flipV="1">
              <a:off x="5095" y="87"/>
              <a:ext cx="0" cy="43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77" name="Line 843"/>
            <p:cNvSpPr>
              <a:spLocks noChangeShapeType="1"/>
            </p:cNvSpPr>
            <p:nvPr/>
          </p:nvSpPr>
          <p:spPr bwMode="auto">
            <a:xfrm>
              <a:off x="5001" y="304"/>
              <a:ext cx="187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078" name="Text Box 844"/>
            <p:cNvSpPr txBox="1">
              <a:spLocks noChangeArrowheads="1"/>
            </p:cNvSpPr>
            <p:nvPr/>
          </p:nvSpPr>
          <p:spPr bwMode="auto">
            <a:xfrm>
              <a:off x="3881" y="3084"/>
              <a:ext cx="93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First Floor</a:t>
              </a:r>
            </a:p>
          </p:txBody>
        </p:sp>
        <p:sp>
          <p:nvSpPr>
            <p:cNvPr id="82079" name="Text Box 845"/>
            <p:cNvSpPr txBox="1">
              <a:spLocks noChangeArrowheads="1"/>
            </p:cNvSpPr>
            <p:nvPr/>
          </p:nvSpPr>
          <p:spPr bwMode="auto">
            <a:xfrm>
              <a:off x="4815" y="1651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82080" name="Text Box 846"/>
            <p:cNvSpPr txBox="1">
              <a:spLocks noChangeArrowheads="1"/>
            </p:cNvSpPr>
            <p:nvPr/>
          </p:nvSpPr>
          <p:spPr bwMode="auto">
            <a:xfrm>
              <a:off x="288" y="1651"/>
              <a:ext cx="436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82081" name="Text Box 847"/>
            <p:cNvSpPr txBox="1">
              <a:spLocks noChangeArrowheads="1"/>
            </p:cNvSpPr>
            <p:nvPr/>
          </p:nvSpPr>
          <p:spPr bwMode="auto">
            <a:xfrm>
              <a:off x="2668" y="217"/>
              <a:ext cx="442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82082" name="Text Box 848"/>
            <p:cNvSpPr txBox="1">
              <a:spLocks noChangeArrowheads="1"/>
            </p:cNvSpPr>
            <p:nvPr/>
          </p:nvSpPr>
          <p:spPr bwMode="auto">
            <a:xfrm>
              <a:off x="2715" y="3288"/>
              <a:ext cx="442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</p:grp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03C61D38-67CF-4248-9BAF-3630667EA943}" type="slidenum">
              <a:rPr lang="en-US"/>
              <a:pPr>
                <a:defRPr/>
              </a:pPr>
              <a:t>67</a:t>
            </a:fld>
            <a:endParaRPr lang="en-US" dirty="0"/>
          </a:p>
        </p:txBody>
      </p:sp>
      <p:sp>
        <p:nvSpPr>
          <p:cNvPr id="37892" name="Rectangle 497"/>
          <p:cNvSpPr>
            <a:spLocks noChangeArrowheads="1"/>
          </p:cNvSpPr>
          <p:nvPr/>
        </p:nvSpPr>
        <p:spPr bwMode="auto">
          <a:xfrm>
            <a:off x="0" y="-76200"/>
            <a:ext cx="9144000" cy="6096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aphicFrame>
        <p:nvGraphicFramePr>
          <p:cNvPr id="37890" name="Object 0" descr="This is a picture of the burn time clock showing 16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6299962"/>
              </p:ext>
            </p:extLst>
          </p:nvPr>
        </p:nvGraphicFramePr>
        <p:xfrm>
          <a:off x="1143000" y="565626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1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5656263"/>
                        <a:ext cx="6400800" cy="115093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3" name="Text Box 496"/>
          <p:cNvSpPr txBox="1">
            <a:spLocks noChangeArrowheads="1"/>
          </p:cNvSpPr>
          <p:nvPr/>
        </p:nvSpPr>
        <p:spPr bwMode="auto">
          <a:xfrm>
            <a:off x="6426200" y="546394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#6</a:t>
            </a:r>
          </a:p>
        </p:txBody>
      </p:sp>
      <p:grpSp>
        <p:nvGrpSpPr>
          <p:cNvPr id="37894" name="Group 993"/>
          <p:cNvGrpSpPr>
            <a:grpSpLocks/>
          </p:cNvGrpSpPr>
          <p:nvPr/>
        </p:nvGrpSpPr>
        <p:grpSpPr bwMode="auto">
          <a:xfrm>
            <a:off x="228600" y="304800"/>
            <a:ext cx="8721725" cy="4976813"/>
            <a:chOff x="144" y="192"/>
            <a:chExt cx="5494" cy="3135"/>
          </a:xfrm>
        </p:grpSpPr>
        <p:sp>
          <p:nvSpPr>
            <p:cNvPr id="37895" name="Oval 494"/>
            <p:cNvSpPr>
              <a:spLocks noChangeArrowheads="1"/>
            </p:cNvSpPr>
            <p:nvPr/>
          </p:nvSpPr>
          <p:spPr bwMode="auto">
            <a:xfrm>
              <a:off x="3117" y="1563"/>
              <a:ext cx="96" cy="9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896" name="Line 500"/>
            <p:cNvSpPr>
              <a:spLocks noChangeShapeType="1"/>
            </p:cNvSpPr>
            <p:nvPr/>
          </p:nvSpPr>
          <p:spPr bwMode="auto">
            <a:xfrm>
              <a:off x="3360" y="7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897" name="Text Box 501"/>
            <p:cNvSpPr txBox="1">
              <a:spLocks noChangeArrowheads="1"/>
            </p:cNvSpPr>
            <p:nvPr/>
          </p:nvSpPr>
          <p:spPr bwMode="auto">
            <a:xfrm>
              <a:off x="576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37898" name="Line 502"/>
            <p:cNvSpPr>
              <a:spLocks noChangeShapeType="1"/>
            </p:cNvSpPr>
            <p:nvPr/>
          </p:nvSpPr>
          <p:spPr bwMode="auto">
            <a:xfrm>
              <a:off x="3168" y="100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899" name="Line 503"/>
            <p:cNvSpPr>
              <a:spLocks noChangeShapeType="1"/>
            </p:cNvSpPr>
            <p:nvPr/>
          </p:nvSpPr>
          <p:spPr bwMode="auto">
            <a:xfrm>
              <a:off x="1728" y="100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00" name="Line 504"/>
            <p:cNvSpPr>
              <a:spLocks noChangeShapeType="1"/>
            </p:cNvSpPr>
            <p:nvPr/>
          </p:nvSpPr>
          <p:spPr bwMode="auto">
            <a:xfrm>
              <a:off x="2448" y="62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01" name="Text Box 505"/>
            <p:cNvSpPr txBox="1">
              <a:spLocks noChangeArrowheads="1"/>
            </p:cNvSpPr>
            <p:nvPr/>
          </p:nvSpPr>
          <p:spPr bwMode="auto">
            <a:xfrm>
              <a:off x="3312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37902" name="Text Box 506"/>
            <p:cNvSpPr txBox="1">
              <a:spLocks noChangeArrowheads="1"/>
            </p:cNvSpPr>
            <p:nvPr/>
          </p:nvSpPr>
          <p:spPr bwMode="auto">
            <a:xfrm>
              <a:off x="4656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37903" name="Line 507"/>
            <p:cNvSpPr>
              <a:spLocks noChangeShapeType="1"/>
            </p:cNvSpPr>
            <p:nvPr/>
          </p:nvSpPr>
          <p:spPr bwMode="auto">
            <a:xfrm>
              <a:off x="624" y="2784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04" name="Line 508"/>
            <p:cNvSpPr>
              <a:spLocks noChangeShapeType="1"/>
            </p:cNvSpPr>
            <p:nvPr/>
          </p:nvSpPr>
          <p:spPr bwMode="auto">
            <a:xfrm>
              <a:off x="624" y="7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05" name="Line 509"/>
            <p:cNvSpPr>
              <a:spLocks noChangeShapeType="1"/>
            </p:cNvSpPr>
            <p:nvPr/>
          </p:nvSpPr>
          <p:spPr bwMode="auto">
            <a:xfrm>
              <a:off x="624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06" name="Line 510"/>
            <p:cNvSpPr>
              <a:spLocks noChangeShapeType="1"/>
            </p:cNvSpPr>
            <p:nvPr/>
          </p:nvSpPr>
          <p:spPr bwMode="auto">
            <a:xfrm>
              <a:off x="5184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07" name="Line 511"/>
            <p:cNvSpPr>
              <a:spLocks noChangeShapeType="1"/>
            </p:cNvSpPr>
            <p:nvPr/>
          </p:nvSpPr>
          <p:spPr bwMode="auto">
            <a:xfrm>
              <a:off x="3360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08" name="Line 512"/>
            <p:cNvSpPr>
              <a:spLocks noChangeShapeType="1"/>
            </p:cNvSpPr>
            <p:nvPr/>
          </p:nvSpPr>
          <p:spPr bwMode="auto">
            <a:xfrm>
              <a:off x="2448" y="624"/>
              <a:ext cx="0" cy="21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09" name="Line 513"/>
            <p:cNvSpPr>
              <a:spLocks noChangeShapeType="1"/>
            </p:cNvSpPr>
            <p:nvPr/>
          </p:nvSpPr>
          <p:spPr bwMode="auto">
            <a:xfrm>
              <a:off x="4272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10" name="Line 514"/>
            <p:cNvSpPr>
              <a:spLocks noChangeShapeType="1"/>
            </p:cNvSpPr>
            <p:nvPr/>
          </p:nvSpPr>
          <p:spPr bwMode="auto">
            <a:xfrm>
              <a:off x="1536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11" name="Line 515"/>
            <p:cNvSpPr>
              <a:spLocks noChangeShapeType="1"/>
            </p:cNvSpPr>
            <p:nvPr/>
          </p:nvSpPr>
          <p:spPr bwMode="auto">
            <a:xfrm>
              <a:off x="624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12" name="Line 516"/>
            <p:cNvSpPr>
              <a:spLocks noChangeShapeType="1"/>
            </p:cNvSpPr>
            <p:nvPr/>
          </p:nvSpPr>
          <p:spPr bwMode="auto">
            <a:xfrm>
              <a:off x="1680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13" name="Line 517"/>
            <p:cNvSpPr>
              <a:spLocks noChangeShapeType="1"/>
            </p:cNvSpPr>
            <p:nvPr/>
          </p:nvSpPr>
          <p:spPr bwMode="auto">
            <a:xfrm>
              <a:off x="2448" y="1872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14" name="Line 518"/>
            <p:cNvSpPr>
              <a:spLocks noChangeShapeType="1"/>
            </p:cNvSpPr>
            <p:nvPr/>
          </p:nvSpPr>
          <p:spPr bwMode="auto">
            <a:xfrm>
              <a:off x="3360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15" name="Line 519"/>
            <p:cNvSpPr>
              <a:spLocks noChangeShapeType="1"/>
            </p:cNvSpPr>
            <p:nvPr/>
          </p:nvSpPr>
          <p:spPr bwMode="auto">
            <a:xfrm>
              <a:off x="4416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16" name="Line 520"/>
            <p:cNvSpPr>
              <a:spLocks noChangeShapeType="1"/>
            </p:cNvSpPr>
            <p:nvPr/>
          </p:nvSpPr>
          <p:spPr bwMode="auto">
            <a:xfrm>
              <a:off x="1680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17" name="Line 521"/>
            <p:cNvSpPr>
              <a:spLocks noChangeShapeType="1"/>
            </p:cNvSpPr>
            <p:nvPr/>
          </p:nvSpPr>
          <p:spPr bwMode="auto">
            <a:xfrm>
              <a:off x="4416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7918" name="Group 522"/>
            <p:cNvGrpSpPr>
              <a:grpSpLocks/>
            </p:cNvGrpSpPr>
            <p:nvPr/>
          </p:nvGrpSpPr>
          <p:grpSpPr bwMode="auto">
            <a:xfrm>
              <a:off x="1392" y="2112"/>
              <a:ext cx="144" cy="336"/>
              <a:chOff x="4560" y="3312"/>
              <a:chExt cx="144" cy="336"/>
            </a:xfrm>
          </p:grpSpPr>
          <p:sp>
            <p:nvSpPr>
              <p:cNvPr id="38381" name="Rectangle 523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8382" name="Line 524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83" name="Line 525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84" name="Line 526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85" name="Line 527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86" name="Line 528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87" name="Line 529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19" name="Group 530"/>
            <p:cNvGrpSpPr>
              <a:grpSpLocks/>
            </p:cNvGrpSpPr>
            <p:nvPr/>
          </p:nvGrpSpPr>
          <p:grpSpPr bwMode="auto">
            <a:xfrm>
              <a:off x="1536" y="2112"/>
              <a:ext cx="144" cy="336"/>
              <a:chOff x="4560" y="3312"/>
              <a:chExt cx="144" cy="336"/>
            </a:xfrm>
          </p:grpSpPr>
          <p:sp>
            <p:nvSpPr>
              <p:cNvPr id="38374" name="Rectangle 531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8375" name="Line 532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76" name="Line 533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77" name="Line 534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78" name="Line 535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79" name="Line 536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80" name="Line 537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20" name="Group 538"/>
            <p:cNvGrpSpPr>
              <a:grpSpLocks/>
            </p:cNvGrpSpPr>
            <p:nvPr/>
          </p:nvGrpSpPr>
          <p:grpSpPr bwMode="auto">
            <a:xfrm>
              <a:off x="4128" y="2112"/>
              <a:ext cx="144" cy="336"/>
              <a:chOff x="4560" y="3312"/>
              <a:chExt cx="144" cy="336"/>
            </a:xfrm>
          </p:grpSpPr>
          <p:sp>
            <p:nvSpPr>
              <p:cNvPr id="38367" name="Rectangle 539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8368" name="Line 540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69" name="Line 541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70" name="Line 542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71" name="Line 543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72" name="Line 544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73" name="Line 545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21" name="Group 546"/>
            <p:cNvGrpSpPr>
              <a:grpSpLocks/>
            </p:cNvGrpSpPr>
            <p:nvPr/>
          </p:nvGrpSpPr>
          <p:grpSpPr bwMode="auto">
            <a:xfrm>
              <a:off x="4272" y="2112"/>
              <a:ext cx="144" cy="336"/>
              <a:chOff x="4560" y="3312"/>
              <a:chExt cx="144" cy="336"/>
            </a:xfrm>
          </p:grpSpPr>
          <p:sp>
            <p:nvSpPr>
              <p:cNvPr id="38360" name="Rectangle 547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8361" name="Line 548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62" name="Line 549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63" name="Line 550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64" name="Line 551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65" name="Line 552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66" name="Line 553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22" name="Group 554"/>
            <p:cNvGrpSpPr>
              <a:grpSpLocks/>
            </p:cNvGrpSpPr>
            <p:nvPr/>
          </p:nvGrpSpPr>
          <p:grpSpPr bwMode="auto">
            <a:xfrm>
              <a:off x="3216" y="2112"/>
              <a:ext cx="144" cy="336"/>
              <a:chOff x="4560" y="3312"/>
              <a:chExt cx="144" cy="336"/>
            </a:xfrm>
          </p:grpSpPr>
          <p:sp>
            <p:nvSpPr>
              <p:cNvPr id="38353" name="Rectangle 555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8354" name="Line 556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55" name="Line 557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56" name="Line 558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57" name="Line 559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58" name="Line 560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359" name="Line 561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7923" name="Line 562"/>
            <p:cNvSpPr>
              <a:spLocks noChangeShapeType="1"/>
            </p:cNvSpPr>
            <p:nvPr/>
          </p:nvSpPr>
          <p:spPr bwMode="auto">
            <a:xfrm>
              <a:off x="624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7924" name="Group 563"/>
            <p:cNvGrpSpPr>
              <a:grpSpLocks/>
            </p:cNvGrpSpPr>
            <p:nvPr/>
          </p:nvGrpSpPr>
          <p:grpSpPr bwMode="auto">
            <a:xfrm>
              <a:off x="1584" y="2784"/>
              <a:ext cx="240" cy="144"/>
              <a:chOff x="1872" y="3648"/>
              <a:chExt cx="384" cy="144"/>
            </a:xfrm>
          </p:grpSpPr>
          <p:grpSp>
            <p:nvGrpSpPr>
              <p:cNvPr id="38338" name="Group 564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38340" name="Group 565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38350" name="Line 566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351" name="Line 56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352" name="Line 568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8341" name="Group 569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38348" name="Line 57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349" name="Line 57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8342" name="Group 572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38346" name="Line 57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347" name="Line 57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8343" name="Group 575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38344" name="Line 57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345" name="Line 577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38339" name="Line 578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25" name="Group 579"/>
            <p:cNvGrpSpPr>
              <a:grpSpLocks/>
            </p:cNvGrpSpPr>
            <p:nvPr/>
          </p:nvGrpSpPr>
          <p:grpSpPr bwMode="auto">
            <a:xfrm>
              <a:off x="2496" y="2784"/>
              <a:ext cx="240" cy="144"/>
              <a:chOff x="1872" y="3648"/>
              <a:chExt cx="384" cy="144"/>
            </a:xfrm>
          </p:grpSpPr>
          <p:grpSp>
            <p:nvGrpSpPr>
              <p:cNvPr id="38323" name="Group 580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38325" name="Group 581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38335" name="Line 582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336" name="Line 58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337" name="Line 584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8326" name="Group 585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38333" name="Line 58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334" name="Line 587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8327" name="Group 588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38331" name="Line 58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332" name="Line 59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8328" name="Group 591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38329" name="Line 592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330" name="Line 593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38324" name="Line 594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26" name="Group 595"/>
            <p:cNvGrpSpPr>
              <a:grpSpLocks/>
            </p:cNvGrpSpPr>
            <p:nvPr/>
          </p:nvGrpSpPr>
          <p:grpSpPr bwMode="auto">
            <a:xfrm>
              <a:off x="3408" y="2784"/>
              <a:ext cx="240" cy="144"/>
              <a:chOff x="1872" y="3648"/>
              <a:chExt cx="384" cy="144"/>
            </a:xfrm>
          </p:grpSpPr>
          <p:grpSp>
            <p:nvGrpSpPr>
              <p:cNvPr id="38308" name="Group 596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38310" name="Group 597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38320" name="Line 598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321" name="Line 59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322" name="Line 600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8311" name="Group 601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38318" name="Line 602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319" name="Line 603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8312" name="Group 604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38316" name="Line 60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317" name="Line 60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8313" name="Group 607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38314" name="Line 60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315" name="Line 60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38309" name="Line 610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27" name="Group 611"/>
            <p:cNvGrpSpPr>
              <a:grpSpLocks/>
            </p:cNvGrpSpPr>
            <p:nvPr/>
          </p:nvGrpSpPr>
          <p:grpSpPr bwMode="auto">
            <a:xfrm>
              <a:off x="672" y="2784"/>
              <a:ext cx="240" cy="144"/>
              <a:chOff x="1872" y="3648"/>
              <a:chExt cx="384" cy="144"/>
            </a:xfrm>
          </p:grpSpPr>
          <p:grpSp>
            <p:nvGrpSpPr>
              <p:cNvPr id="38293" name="Group 612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38295" name="Group 613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38305" name="Line 614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306" name="Line 61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307" name="Line 616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8296" name="Group 617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38303" name="Line 61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304" name="Line 61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8297" name="Group 620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38301" name="Line 62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302" name="Line 62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8298" name="Group 623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38299" name="Line 62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300" name="Line 62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38294" name="Line 626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7928" name="Line 627"/>
            <p:cNvSpPr>
              <a:spLocks noChangeShapeType="1"/>
            </p:cNvSpPr>
            <p:nvPr/>
          </p:nvSpPr>
          <p:spPr bwMode="auto">
            <a:xfrm flipV="1">
              <a:off x="1392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29" name="Rectangle 628"/>
            <p:cNvSpPr>
              <a:spLocks noChangeArrowheads="1"/>
            </p:cNvSpPr>
            <p:nvPr/>
          </p:nvSpPr>
          <p:spPr bwMode="auto">
            <a:xfrm rot="5400000">
              <a:off x="576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930" name="Line 629"/>
            <p:cNvSpPr>
              <a:spLocks noChangeShapeType="1"/>
            </p:cNvSpPr>
            <p:nvPr/>
          </p:nvSpPr>
          <p:spPr bwMode="auto">
            <a:xfrm>
              <a:off x="624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31" name="Line 630"/>
            <p:cNvSpPr>
              <a:spLocks noChangeShapeType="1"/>
            </p:cNvSpPr>
            <p:nvPr/>
          </p:nvSpPr>
          <p:spPr bwMode="auto">
            <a:xfrm flipV="1">
              <a:off x="1056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7932" name="Group 631"/>
            <p:cNvGrpSpPr>
              <a:grpSpLocks/>
            </p:cNvGrpSpPr>
            <p:nvPr/>
          </p:nvGrpSpPr>
          <p:grpSpPr bwMode="auto">
            <a:xfrm flipV="1">
              <a:off x="1248" y="1344"/>
              <a:ext cx="144" cy="144"/>
              <a:chOff x="1827" y="2496"/>
              <a:chExt cx="93" cy="96"/>
            </a:xfrm>
          </p:grpSpPr>
          <p:sp>
            <p:nvSpPr>
              <p:cNvPr id="3829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92" name="Line 63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33" name="Group 634"/>
            <p:cNvGrpSpPr>
              <a:grpSpLocks/>
            </p:cNvGrpSpPr>
            <p:nvPr/>
          </p:nvGrpSpPr>
          <p:grpSpPr bwMode="auto">
            <a:xfrm flipV="1">
              <a:off x="1248" y="1920"/>
              <a:ext cx="144" cy="144"/>
              <a:chOff x="1827" y="2496"/>
              <a:chExt cx="93" cy="96"/>
            </a:xfrm>
          </p:grpSpPr>
          <p:sp>
            <p:nvSpPr>
              <p:cNvPr id="3828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90" name="Line 63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34" name="Group 637"/>
            <p:cNvGrpSpPr>
              <a:grpSpLocks/>
            </p:cNvGrpSpPr>
            <p:nvPr/>
          </p:nvGrpSpPr>
          <p:grpSpPr bwMode="auto">
            <a:xfrm>
              <a:off x="1200" y="2736"/>
              <a:ext cx="144" cy="96"/>
              <a:chOff x="1920" y="3600"/>
              <a:chExt cx="144" cy="96"/>
            </a:xfrm>
          </p:grpSpPr>
          <p:grpSp>
            <p:nvGrpSpPr>
              <p:cNvPr id="38285" name="Group 638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8287" name="Line 63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288" name="Line 64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286" name="Line 641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35" name="Group 642"/>
            <p:cNvGrpSpPr>
              <a:grpSpLocks/>
            </p:cNvGrpSpPr>
            <p:nvPr/>
          </p:nvGrpSpPr>
          <p:grpSpPr bwMode="auto">
            <a:xfrm>
              <a:off x="2064" y="2736"/>
              <a:ext cx="144" cy="96"/>
              <a:chOff x="1920" y="3600"/>
              <a:chExt cx="144" cy="96"/>
            </a:xfrm>
          </p:grpSpPr>
          <p:grpSp>
            <p:nvGrpSpPr>
              <p:cNvPr id="38281" name="Group 643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8283" name="Line 64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284" name="Line 64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282" name="Line 646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36" name="Group 647"/>
            <p:cNvGrpSpPr>
              <a:grpSpLocks/>
            </p:cNvGrpSpPr>
            <p:nvPr/>
          </p:nvGrpSpPr>
          <p:grpSpPr bwMode="auto">
            <a:xfrm>
              <a:off x="2976" y="2736"/>
              <a:ext cx="144" cy="96"/>
              <a:chOff x="1920" y="3600"/>
              <a:chExt cx="144" cy="96"/>
            </a:xfrm>
          </p:grpSpPr>
          <p:grpSp>
            <p:nvGrpSpPr>
              <p:cNvPr id="38277" name="Group 648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8279" name="Line 64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280" name="Line 65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278" name="Line 651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37" name="Group 652"/>
            <p:cNvGrpSpPr>
              <a:grpSpLocks/>
            </p:cNvGrpSpPr>
            <p:nvPr/>
          </p:nvGrpSpPr>
          <p:grpSpPr bwMode="auto">
            <a:xfrm>
              <a:off x="4896" y="2784"/>
              <a:ext cx="240" cy="144"/>
              <a:chOff x="1872" y="3648"/>
              <a:chExt cx="384" cy="144"/>
            </a:xfrm>
          </p:grpSpPr>
          <p:grpSp>
            <p:nvGrpSpPr>
              <p:cNvPr id="38262" name="Group 653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38264" name="Group 654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38274" name="Line 655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275" name="Line 65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276" name="Line 657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8265" name="Group 658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38272" name="Line 65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273" name="Line 66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8266" name="Group 661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38270" name="Line 662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271" name="Line 663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38267" name="Group 664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38268" name="Line 66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269" name="Line 66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38263" name="Line 667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7938" name="Rectangle 668"/>
            <p:cNvSpPr>
              <a:spLocks noChangeArrowheads="1"/>
            </p:cNvSpPr>
            <p:nvPr/>
          </p:nvSpPr>
          <p:spPr bwMode="auto">
            <a:xfrm>
              <a:off x="5184" y="240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7939" name="Group 669"/>
            <p:cNvGrpSpPr>
              <a:grpSpLocks/>
            </p:cNvGrpSpPr>
            <p:nvPr/>
          </p:nvGrpSpPr>
          <p:grpSpPr bwMode="auto">
            <a:xfrm>
              <a:off x="3888" y="2736"/>
              <a:ext cx="144" cy="96"/>
              <a:chOff x="1920" y="3600"/>
              <a:chExt cx="144" cy="96"/>
            </a:xfrm>
          </p:grpSpPr>
          <p:grpSp>
            <p:nvGrpSpPr>
              <p:cNvPr id="38258" name="Group 67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8260" name="Line 67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261" name="Line 67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259" name="Line 67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40" name="Group 674"/>
            <p:cNvGrpSpPr>
              <a:grpSpLocks/>
            </p:cNvGrpSpPr>
            <p:nvPr/>
          </p:nvGrpSpPr>
          <p:grpSpPr bwMode="auto">
            <a:xfrm>
              <a:off x="4512" y="2736"/>
              <a:ext cx="144" cy="96"/>
              <a:chOff x="1920" y="3600"/>
              <a:chExt cx="144" cy="96"/>
            </a:xfrm>
          </p:grpSpPr>
          <p:grpSp>
            <p:nvGrpSpPr>
              <p:cNvPr id="38254" name="Group 67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8256" name="Line 67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257" name="Line 67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255" name="Line 67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41" name="Group 679"/>
            <p:cNvGrpSpPr>
              <a:grpSpLocks/>
            </p:cNvGrpSpPr>
            <p:nvPr/>
          </p:nvGrpSpPr>
          <p:grpSpPr bwMode="auto">
            <a:xfrm rot="5400000">
              <a:off x="576" y="1920"/>
              <a:ext cx="96" cy="96"/>
              <a:chOff x="2112" y="3600"/>
              <a:chExt cx="144" cy="96"/>
            </a:xfrm>
          </p:grpSpPr>
          <p:grpSp>
            <p:nvGrpSpPr>
              <p:cNvPr id="38250" name="Group 680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38252" name="Line 6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253" name="Line 6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251" name="Line 683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42" name="Group 684"/>
            <p:cNvGrpSpPr>
              <a:grpSpLocks/>
            </p:cNvGrpSpPr>
            <p:nvPr/>
          </p:nvGrpSpPr>
          <p:grpSpPr bwMode="auto">
            <a:xfrm rot="5400000">
              <a:off x="552" y="888"/>
              <a:ext cx="144" cy="96"/>
              <a:chOff x="1920" y="3600"/>
              <a:chExt cx="144" cy="96"/>
            </a:xfrm>
          </p:grpSpPr>
          <p:grpSp>
            <p:nvGrpSpPr>
              <p:cNvPr id="38246" name="Group 68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8248" name="Line 6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249" name="Line 6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247" name="Line 68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7943" name="Line 689"/>
            <p:cNvSpPr>
              <a:spLocks noChangeShapeType="1"/>
            </p:cNvSpPr>
            <p:nvPr/>
          </p:nvSpPr>
          <p:spPr bwMode="auto">
            <a:xfrm flipV="1">
              <a:off x="1680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44" name="Line 690"/>
            <p:cNvSpPr>
              <a:spLocks noChangeShapeType="1"/>
            </p:cNvSpPr>
            <p:nvPr/>
          </p:nvSpPr>
          <p:spPr bwMode="auto">
            <a:xfrm flipV="1">
              <a:off x="3216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45" name="Line 691"/>
            <p:cNvSpPr>
              <a:spLocks noChangeShapeType="1"/>
            </p:cNvSpPr>
            <p:nvPr/>
          </p:nvSpPr>
          <p:spPr bwMode="auto">
            <a:xfrm flipV="1">
              <a:off x="4128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46" name="Line 692"/>
            <p:cNvSpPr>
              <a:spLocks noChangeShapeType="1"/>
            </p:cNvSpPr>
            <p:nvPr/>
          </p:nvSpPr>
          <p:spPr bwMode="auto">
            <a:xfrm flipV="1">
              <a:off x="4416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47" name="Rectangle 693"/>
            <p:cNvSpPr>
              <a:spLocks noChangeArrowheads="1"/>
            </p:cNvSpPr>
            <p:nvPr/>
          </p:nvSpPr>
          <p:spPr bwMode="auto">
            <a:xfrm rot="5400000">
              <a:off x="2256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948" name="Line 694"/>
            <p:cNvSpPr>
              <a:spLocks noChangeShapeType="1"/>
            </p:cNvSpPr>
            <p:nvPr/>
          </p:nvSpPr>
          <p:spPr bwMode="auto">
            <a:xfrm>
              <a:off x="2016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49" name="Line 695"/>
            <p:cNvSpPr>
              <a:spLocks noChangeShapeType="1"/>
            </p:cNvSpPr>
            <p:nvPr/>
          </p:nvSpPr>
          <p:spPr bwMode="auto">
            <a:xfrm flipV="1">
              <a:off x="2448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50" name="Line 696"/>
            <p:cNvSpPr>
              <a:spLocks noChangeShapeType="1"/>
            </p:cNvSpPr>
            <p:nvPr/>
          </p:nvSpPr>
          <p:spPr bwMode="auto">
            <a:xfrm flipV="1">
              <a:off x="2016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51" name="Rectangle 697"/>
            <p:cNvSpPr>
              <a:spLocks noChangeArrowheads="1"/>
            </p:cNvSpPr>
            <p:nvPr/>
          </p:nvSpPr>
          <p:spPr bwMode="auto">
            <a:xfrm rot="5400000">
              <a:off x="2400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952" name="Line 698"/>
            <p:cNvSpPr>
              <a:spLocks noChangeShapeType="1"/>
            </p:cNvSpPr>
            <p:nvPr/>
          </p:nvSpPr>
          <p:spPr bwMode="auto">
            <a:xfrm>
              <a:off x="2448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53" name="Line 699"/>
            <p:cNvSpPr>
              <a:spLocks noChangeShapeType="1"/>
            </p:cNvSpPr>
            <p:nvPr/>
          </p:nvSpPr>
          <p:spPr bwMode="auto">
            <a:xfrm flipV="1">
              <a:off x="2880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7954" name="Group 700"/>
            <p:cNvGrpSpPr>
              <a:grpSpLocks/>
            </p:cNvGrpSpPr>
            <p:nvPr/>
          </p:nvGrpSpPr>
          <p:grpSpPr bwMode="auto">
            <a:xfrm flipH="1" flipV="1">
              <a:off x="1680" y="1344"/>
              <a:ext cx="144" cy="144"/>
              <a:chOff x="1827" y="2496"/>
              <a:chExt cx="93" cy="96"/>
            </a:xfrm>
          </p:grpSpPr>
          <p:sp>
            <p:nvSpPr>
              <p:cNvPr id="3824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45" name="Line 70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55" name="Group 703"/>
            <p:cNvGrpSpPr>
              <a:grpSpLocks/>
            </p:cNvGrpSpPr>
            <p:nvPr/>
          </p:nvGrpSpPr>
          <p:grpSpPr bwMode="auto">
            <a:xfrm flipH="1" flipV="1">
              <a:off x="1680" y="1920"/>
              <a:ext cx="144" cy="144"/>
              <a:chOff x="1827" y="2496"/>
              <a:chExt cx="93" cy="96"/>
            </a:xfrm>
          </p:grpSpPr>
          <p:sp>
            <p:nvSpPr>
              <p:cNvPr id="3824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43" name="Line 70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7956" name="Line 706"/>
            <p:cNvSpPr>
              <a:spLocks noChangeShapeType="1"/>
            </p:cNvSpPr>
            <p:nvPr/>
          </p:nvSpPr>
          <p:spPr bwMode="auto">
            <a:xfrm>
              <a:off x="2448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57" name="Line 707"/>
            <p:cNvSpPr>
              <a:spLocks noChangeShapeType="1"/>
            </p:cNvSpPr>
            <p:nvPr/>
          </p:nvSpPr>
          <p:spPr bwMode="auto">
            <a:xfrm>
              <a:off x="3360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7958" name="Group 708"/>
            <p:cNvGrpSpPr>
              <a:grpSpLocks/>
            </p:cNvGrpSpPr>
            <p:nvPr/>
          </p:nvGrpSpPr>
          <p:grpSpPr bwMode="auto">
            <a:xfrm>
              <a:off x="3216" y="2112"/>
              <a:ext cx="144" cy="336"/>
              <a:chOff x="4560" y="3312"/>
              <a:chExt cx="144" cy="336"/>
            </a:xfrm>
          </p:grpSpPr>
          <p:sp>
            <p:nvSpPr>
              <p:cNvPr id="38235" name="Rectangle 709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8236" name="Line 710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37" name="Line 711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38" name="Line 712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39" name="Line 713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40" name="Line 714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41" name="Line 715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7959" name="Line 716"/>
            <p:cNvSpPr>
              <a:spLocks noChangeShapeType="1"/>
            </p:cNvSpPr>
            <p:nvPr/>
          </p:nvSpPr>
          <p:spPr bwMode="auto">
            <a:xfrm flipV="1">
              <a:off x="3216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60" name="Line 717"/>
            <p:cNvSpPr>
              <a:spLocks noChangeShapeType="1"/>
            </p:cNvSpPr>
            <p:nvPr/>
          </p:nvSpPr>
          <p:spPr bwMode="auto">
            <a:xfrm flipV="1">
              <a:off x="2880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7961" name="Group 718"/>
            <p:cNvGrpSpPr>
              <a:grpSpLocks/>
            </p:cNvGrpSpPr>
            <p:nvPr/>
          </p:nvGrpSpPr>
          <p:grpSpPr bwMode="auto">
            <a:xfrm flipV="1">
              <a:off x="3072" y="1344"/>
              <a:ext cx="144" cy="144"/>
              <a:chOff x="1827" y="2496"/>
              <a:chExt cx="93" cy="96"/>
            </a:xfrm>
          </p:grpSpPr>
          <p:sp>
            <p:nvSpPr>
              <p:cNvPr id="3823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34" name="Line 72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62" name="Group 721"/>
            <p:cNvGrpSpPr>
              <a:grpSpLocks/>
            </p:cNvGrpSpPr>
            <p:nvPr/>
          </p:nvGrpSpPr>
          <p:grpSpPr bwMode="auto">
            <a:xfrm flipV="1">
              <a:off x="3072" y="1920"/>
              <a:ext cx="144" cy="144"/>
              <a:chOff x="1827" y="2496"/>
              <a:chExt cx="93" cy="96"/>
            </a:xfrm>
          </p:grpSpPr>
          <p:sp>
            <p:nvSpPr>
              <p:cNvPr id="3823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32" name="Line 7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7963" name="Line 724"/>
            <p:cNvSpPr>
              <a:spLocks noChangeShapeType="1"/>
            </p:cNvSpPr>
            <p:nvPr/>
          </p:nvSpPr>
          <p:spPr bwMode="auto">
            <a:xfrm>
              <a:off x="2448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64" name="Line 725"/>
            <p:cNvSpPr>
              <a:spLocks noChangeShapeType="1"/>
            </p:cNvSpPr>
            <p:nvPr/>
          </p:nvSpPr>
          <p:spPr bwMode="auto">
            <a:xfrm flipV="1">
              <a:off x="4128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65" name="Line 726"/>
            <p:cNvSpPr>
              <a:spLocks noChangeShapeType="1"/>
            </p:cNvSpPr>
            <p:nvPr/>
          </p:nvSpPr>
          <p:spPr bwMode="auto">
            <a:xfrm flipV="1">
              <a:off x="4128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7966" name="Group 727"/>
            <p:cNvGrpSpPr>
              <a:grpSpLocks/>
            </p:cNvGrpSpPr>
            <p:nvPr/>
          </p:nvGrpSpPr>
          <p:grpSpPr bwMode="auto">
            <a:xfrm flipV="1">
              <a:off x="3984" y="1344"/>
              <a:ext cx="144" cy="144"/>
              <a:chOff x="1827" y="2496"/>
              <a:chExt cx="93" cy="96"/>
            </a:xfrm>
          </p:grpSpPr>
          <p:sp>
            <p:nvSpPr>
              <p:cNvPr id="3822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30" name="Line 72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67" name="Group 730"/>
            <p:cNvGrpSpPr>
              <a:grpSpLocks/>
            </p:cNvGrpSpPr>
            <p:nvPr/>
          </p:nvGrpSpPr>
          <p:grpSpPr bwMode="auto">
            <a:xfrm flipV="1">
              <a:off x="3984" y="1920"/>
              <a:ext cx="144" cy="144"/>
              <a:chOff x="1827" y="2496"/>
              <a:chExt cx="93" cy="96"/>
            </a:xfrm>
          </p:grpSpPr>
          <p:sp>
            <p:nvSpPr>
              <p:cNvPr id="3822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28" name="Line 73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68" name="Group 733"/>
            <p:cNvGrpSpPr>
              <a:grpSpLocks/>
            </p:cNvGrpSpPr>
            <p:nvPr/>
          </p:nvGrpSpPr>
          <p:grpSpPr bwMode="auto">
            <a:xfrm flipH="1" flipV="1">
              <a:off x="4416" y="1344"/>
              <a:ext cx="144" cy="144"/>
              <a:chOff x="1827" y="2496"/>
              <a:chExt cx="93" cy="96"/>
            </a:xfrm>
          </p:grpSpPr>
          <p:sp>
            <p:nvSpPr>
              <p:cNvPr id="3822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26" name="Line 7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69" name="Group 736"/>
            <p:cNvGrpSpPr>
              <a:grpSpLocks/>
            </p:cNvGrpSpPr>
            <p:nvPr/>
          </p:nvGrpSpPr>
          <p:grpSpPr bwMode="auto">
            <a:xfrm flipH="1" flipV="1">
              <a:off x="4416" y="1920"/>
              <a:ext cx="144" cy="144"/>
              <a:chOff x="1827" y="2496"/>
              <a:chExt cx="93" cy="96"/>
            </a:xfrm>
          </p:grpSpPr>
          <p:sp>
            <p:nvSpPr>
              <p:cNvPr id="3822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24" name="Line 73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7970" name="Line 739"/>
            <p:cNvSpPr>
              <a:spLocks noChangeShapeType="1"/>
            </p:cNvSpPr>
            <p:nvPr/>
          </p:nvSpPr>
          <p:spPr bwMode="auto">
            <a:xfrm>
              <a:off x="3360" y="1872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71" name="Line 740"/>
            <p:cNvSpPr>
              <a:spLocks noChangeShapeType="1"/>
            </p:cNvSpPr>
            <p:nvPr/>
          </p:nvSpPr>
          <p:spPr bwMode="auto">
            <a:xfrm flipV="1">
              <a:off x="3360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72" name="Rectangle 741"/>
            <p:cNvSpPr>
              <a:spLocks noChangeArrowheads="1"/>
            </p:cNvSpPr>
            <p:nvPr/>
          </p:nvSpPr>
          <p:spPr bwMode="auto">
            <a:xfrm rot="5400000">
              <a:off x="3312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973" name="Line 742"/>
            <p:cNvSpPr>
              <a:spLocks noChangeShapeType="1"/>
            </p:cNvSpPr>
            <p:nvPr/>
          </p:nvSpPr>
          <p:spPr bwMode="auto">
            <a:xfrm>
              <a:off x="3360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74" name="Line 743"/>
            <p:cNvSpPr>
              <a:spLocks noChangeShapeType="1"/>
            </p:cNvSpPr>
            <p:nvPr/>
          </p:nvSpPr>
          <p:spPr bwMode="auto">
            <a:xfrm flipV="1">
              <a:off x="3792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75" name="Line 744"/>
            <p:cNvSpPr>
              <a:spLocks noChangeShapeType="1"/>
            </p:cNvSpPr>
            <p:nvPr/>
          </p:nvSpPr>
          <p:spPr bwMode="auto">
            <a:xfrm flipV="1">
              <a:off x="3792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76" name="Rectangle 745"/>
            <p:cNvSpPr>
              <a:spLocks noChangeArrowheads="1"/>
            </p:cNvSpPr>
            <p:nvPr/>
          </p:nvSpPr>
          <p:spPr bwMode="auto">
            <a:xfrm rot="5400000">
              <a:off x="4992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977" name="Line 746"/>
            <p:cNvSpPr>
              <a:spLocks noChangeShapeType="1"/>
            </p:cNvSpPr>
            <p:nvPr/>
          </p:nvSpPr>
          <p:spPr bwMode="auto">
            <a:xfrm>
              <a:off x="4752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78" name="Line 747"/>
            <p:cNvSpPr>
              <a:spLocks noChangeShapeType="1"/>
            </p:cNvSpPr>
            <p:nvPr/>
          </p:nvSpPr>
          <p:spPr bwMode="auto">
            <a:xfrm flipV="1">
              <a:off x="5184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79" name="Line 748"/>
            <p:cNvSpPr>
              <a:spLocks noChangeShapeType="1"/>
            </p:cNvSpPr>
            <p:nvPr/>
          </p:nvSpPr>
          <p:spPr bwMode="auto">
            <a:xfrm flipV="1">
              <a:off x="4752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7980" name="Group 749"/>
            <p:cNvGrpSpPr>
              <a:grpSpLocks/>
            </p:cNvGrpSpPr>
            <p:nvPr/>
          </p:nvGrpSpPr>
          <p:grpSpPr bwMode="auto">
            <a:xfrm rot="5400000" flipV="1">
              <a:off x="960" y="1968"/>
              <a:ext cx="96" cy="96"/>
              <a:chOff x="1827" y="2496"/>
              <a:chExt cx="93" cy="96"/>
            </a:xfrm>
          </p:grpSpPr>
          <p:sp>
            <p:nvSpPr>
              <p:cNvPr id="3822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22" name="Line 75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81" name="Group 752"/>
            <p:cNvGrpSpPr>
              <a:grpSpLocks/>
            </p:cNvGrpSpPr>
            <p:nvPr/>
          </p:nvGrpSpPr>
          <p:grpSpPr bwMode="auto">
            <a:xfrm rot="5400000" flipV="1">
              <a:off x="2784" y="1968"/>
              <a:ext cx="96" cy="96"/>
              <a:chOff x="1827" y="2496"/>
              <a:chExt cx="93" cy="96"/>
            </a:xfrm>
          </p:grpSpPr>
          <p:sp>
            <p:nvSpPr>
              <p:cNvPr id="3821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20" name="Line 75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82" name="Group 755"/>
            <p:cNvGrpSpPr>
              <a:grpSpLocks/>
            </p:cNvGrpSpPr>
            <p:nvPr/>
          </p:nvGrpSpPr>
          <p:grpSpPr bwMode="auto">
            <a:xfrm rot="5400000" flipV="1">
              <a:off x="3696" y="1968"/>
              <a:ext cx="96" cy="96"/>
              <a:chOff x="1827" y="2496"/>
              <a:chExt cx="93" cy="96"/>
            </a:xfrm>
          </p:grpSpPr>
          <p:sp>
            <p:nvSpPr>
              <p:cNvPr id="3821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18" name="Line 75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83" name="Group 758"/>
            <p:cNvGrpSpPr>
              <a:grpSpLocks/>
            </p:cNvGrpSpPr>
            <p:nvPr/>
          </p:nvGrpSpPr>
          <p:grpSpPr bwMode="auto">
            <a:xfrm rot="-5400000" flipH="1" flipV="1">
              <a:off x="4752" y="1968"/>
              <a:ext cx="96" cy="96"/>
              <a:chOff x="1827" y="2496"/>
              <a:chExt cx="93" cy="96"/>
            </a:xfrm>
          </p:grpSpPr>
          <p:sp>
            <p:nvSpPr>
              <p:cNvPr id="3821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16" name="Line 76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84" name="Group 761"/>
            <p:cNvGrpSpPr>
              <a:grpSpLocks/>
            </p:cNvGrpSpPr>
            <p:nvPr/>
          </p:nvGrpSpPr>
          <p:grpSpPr bwMode="auto">
            <a:xfrm rot="-5400000" flipH="1" flipV="1">
              <a:off x="2016" y="1968"/>
              <a:ext cx="96" cy="96"/>
              <a:chOff x="1827" y="2496"/>
              <a:chExt cx="93" cy="96"/>
            </a:xfrm>
          </p:grpSpPr>
          <p:sp>
            <p:nvSpPr>
              <p:cNvPr id="3821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14" name="Line 76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7985" name="Text Box 764"/>
            <p:cNvSpPr txBox="1">
              <a:spLocks noChangeArrowheads="1"/>
            </p:cNvSpPr>
            <p:nvPr/>
          </p:nvSpPr>
          <p:spPr bwMode="auto">
            <a:xfrm>
              <a:off x="480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37986" name="Group 765"/>
            <p:cNvGrpSpPr>
              <a:grpSpLocks/>
            </p:cNvGrpSpPr>
            <p:nvPr/>
          </p:nvGrpSpPr>
          <p:grpSpPr bwMode="auto">
            <a:xfrm>
              <a:off x="720" y="2171"/>
              <a:ext cx="50" cy="133"/>
              <a:chOff x="1827" y="2496"/>
              <a:chExt cx="93" cy="96"/>
            </a:xfrm>
          </p:grpSpPr>
          <p:sp>
            <p:nvSpPr>
              <p:cNvPr id="3821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12" name="Line 76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87" name="Group 768"/>
            <p:cNvGrpSpPr>
              <a:grpSpLocks/>
            </p:cNvGrpSpPr>
            <p:nvPr/>
          </p:nvGrpSpPr>
          <p:grpSpPr bwMode="auto">
            <a:xfrm flipH="1">
              <a:off x="2304" y="2160"/>
              <a:ext cx="50" cy="133"/>
              <a:chOff x="1827" y="2496"/>
              <a:chExt cx="93" cy="96"/>
            </a:xfrm>
          </p:grpSpPr>
          <p:sp>
            <p:nvSpPr>
              <p:cNvPr id="3820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10" name="Line 77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88" name="Group 771"/>
            <p:cNvGrpSpPr>
              <a:grpSpLocks/>
            </p:cNvGrpSpPr>
            <p:nvPr/>
          </p:nvGrpSpPr>
          <p:grpSpPr bwMode="auto">
            <a:xfrm>
              <a:off x="2544" y="2160"/>
              <a:ext cx="50" cy="133"/>
              <a:chOff x="1827" y="2496"/>
              <a:chExt cx="93" cy="96"/>
            </a:xfrm>
          </p:grpSpPr>
          <p:sp>
            <p:nvSpPr>
              <p:cNvPr id="3820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08" name="Line 77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89" name="Group 774"/>
            <p:cNvGrpSpPr>
              <a:grpSpLocks/>
            </p:cNvGrpSpPr>
            <p:nvPr/>
          </p:nvGrpSpPr>
          <p:grpSpPr bwMode="auto">
            <a:xfrm flipH="1">
              <a:off x="5040" y="2160"/>
              <a:ext cx="50" cy="133"/>
              <a:chOff x="1827" y="2496"/>
              <a:chExt cx="93" cy="96"/>
            </a:xfrm>
          </p:grpSpPr>
          <p:sp>
            <p:nvSpPr>
              <p:cNvPr id="3820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06" name="Line 77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90" name="Group 777"/>
            <p:cNvGrpSpPr>
              <a:grpSpLocks/>
            </p:cNvGrpSpPr>
            <p:nvPr/>
          </p:nvGrpSpPr>
          <p:grpSpPr bwMode="auto">
            <a:xfrm>
              <a:off x="3456" y="2160"/>
              <a:ext cx="50" cy="133"/>
              <a:chOff x="1827" y="2496"/>
              <a:chExt cx="93" cy="96"/>
            </a:xfrm>
          </p:grpSpPr>
          <p:sp>
            <p:nvSpPr>
              <p:cNvPr id="3820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04" name="Line 77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7991" name="Text Box 780"/>
            <p:cNvSpPr txBox="1">
              <a:spLocks noChangeArrowheads="1"/>
            </p:cNvSpPr>
            <p:nvPr/>
          </p:nvSpPr>
          <p:spPr bwMode="auto">
            <a:xfrm>
              <a:off x="2016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7992" name="Text Box 781"/>
            <p:cNvSpPr txBox="1">
              <a:spLocks noChangeArrowheads="1"/>
            </p:cNvSpPr>
            <p:nvPr/>
          </p:nvSpPr>
          <p:spPr bwMode="auto">
            <a:xfrm>
              <a:off x="2304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7993" name="Text Box 782"/>
            <p:cNvSpPr txBox="1">
              <a:spLocks noChangeArrowheads="1"/>
            </p:cNvSpPr>
            <p:nvPr/>
          </p:nvSpPr>
          <p:spPr bwMode="auto">
            <a:xfrm>
              <a:off x="3216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7994" name="Text Box 783"/>
            <p:cNvSpPr txBox="1">
              <a:spLocks noChangeArrowheads="1"/>
            </p:cNvSpPr>
            <p:nvPr/>
          </p:nvSpPr>
          <p:spPr bwMode="auto">
            <a:xfrm>
              <a:off x="4752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7995" name="Text Box 784"/>
            <p:cNvSpPr txBox="1">
              <a:spLocks noChangeArrowheads="1"/>
            </p:cNvSpPr>
            <p:nvPr/>
          </p:nvSpPr>
          <p:spPr bwMode="auto">
            <a:xfrm>
              <a:off x="1968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37996" name="Text Box 785"/>
            <p:cNvSpPr txBox="1">
              <a:spLocks noChangeArrowheads="1"/>
            </p:cNvSpPr>
            <p:nvPr/>
          </p:nvSpPr>
          <p:spPr bwMode="auto">
            <a:xfrm>
              <a:off x="2400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37997" name="Rectangle 786"/>
            <p:cNvSpPr>
              <a:spLocks noChangeArrowheads="1"/>
            </p:cNvSpPr>
            <p:nvPr/>
          </p:nvSpPr>
          <p:spPr bwMode="auto">
            <a:xfrm rot="5400000">
              <a:off x="576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7998" name="Group 787"/>
            <p:cNvGrpSpPr>
              <a:grpSpLocks/>
            </p:cNvGrpSpPr>
            <p:nvPr/>
          </p:nvGrpSpPr>
          <p:grpSpPr bwMode="auto">
            <a:xfrm>
              <a:off x="720" y="1691"/>
              <a:ext cx="50" cy="133"/>
              <a:chOff x="1827" y="2496"/>
              <a:chExt cx="93" cy="96"/>
            </a:xfrm>
          </p:grpSpPr>
          <p:sp>
            <p:nvSpPr>
              <p:cNvPr id="3820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02" name="Line 78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7999" name="Text Box 790"/>
            <p:cNvSpPr txBox="1">
              <a:spLocks noChangeArrowheads="1"/>
            </p:cNvSpPr>
            <p:nvPr/>
          </p:nvSpPr>
          <p:spPr bwMode="auto">
            <a:xfrm>
              <a:off x="576" y="1469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8000" name="Rectangle 791"/>
            <p:cNvSpPr>
              <a:spLocks noChangeArrowheads="1"/>
            </p:cNvSpPr>
            <p:nvPr/>
          </p:nvSpPr>
          <p:spPr bwMode="auto">
            <a:xfrm rot="5400000">
              <a:off x="2400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8001" name="Group 792"/>
            <p:cNvGrpSpPr>
              <a:grpSpLocks/>
            </p:cNvGrpSpPr>
            <p:nvPr/>
          </p:nvGrpSpPr>
          <p:grpSpPr bwMode="auto">
            <a:xfrm>
              <a:off x="2544" y="1710"/>
              <a:ext cx="50" cy="133"/>
              <a:chOff x="1827" y="2496"/>
              <a:chExt cx="93" cy="96"/>
            </a:xfrm>
          </p:grpSpPr>
          <p:sp>
            <p:nvSpPr>
              <p:cNvPr id="3819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00" name="Line 79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8002" name="Text Box 795"/>
            <p:cNvSpPr txBox="1">
              <a:spLocks noChangeArrowheads="1"/>
            </p:cNvSpPr>
            <p:nvPr/>
          </p:nvSpPr>
          <p:spPr bwMode="auto">
            <a:xfrm>
              <a:off x="2400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8003" name="Rectangle 796"/>
            <p:cNvSpPr>
              <a:spLocks noChangeArrowheads="1"/>
            </p:cNvSpPr>
            <p:nvPr/>
          </p:nvSpPr>
          <p:spPr bwMode="auto">
            <a:xfrm rot="5400000">
              <a:off x="3312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8004" name="Group 797"/>
            <p:cNvGrpSpPr>
              <a:grpSpLocks/>
            </p:cNvGrpSpPr>
            <p:nvPr/>
          </p:nvGrpSpPr>
          <p:grpSpPr bwMode="auto">
            <a:xfrm>
              <a:off x="3456" y="1710"/>
              <a:ext cx="50" cy="133"/>
              <a:chOff x="1827" y="2496"/>
              <a:chExt cx="93" cy="96"/>
            </a:xfrm>
          </p:grpSpPr>
          <p:sp>
            <p:nvSpPr>
              <p:cNvPr id="3819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98" name="Line 79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8005" name="Text Box 800"/>
            <p:cNvSpPr txBox="1">
              <a:spLocks noChangeArrowheads="1"/>
            </p:cNvSpPr>
            <p:nvPr/>
          </p:nvSpPr>
          <p:spPr bwMode="auto">
            <a:xfrm>
              <a:off x="3312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8006" name="Rectangle 801"/>
            <p:cNvSpPr>
              <a:spLocks noChangeArrowheads="1"/>
            </p:cNvSpPr>
            <p:nvPr/>
          </p:nvSpPr>
          <p:spPr bwMode="auto">
            <a:xfrm rot="16200000" flipH="1">
              <a:off x="2256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8007" name="Group 802"/>
            <p:cNvGrpSpPr>
              <a:grpSpLocks/>
            </p:cNvGrpSpPr>
            <p:nvPr/>
          </p:nvGrpSpPr>
          <p:grpSpPr bwMode="auto">
            <a:xfrm flipH="1">
              <a:off x="2304" y="1739"/>
              <a:ext cx="50" cy="133"/>
              <a:chOff x="1827" y="2496"/>
              <a:chExt cx="93" cy="96"/>
            </a:xfrm>
          </p:grpSpPr>
          <p:sp>
            <p:nvSpPr>
              <p:cNvPr id="3819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96" name="Line 80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8008" name="Text Box 805"/>
            <p:cNvSpPr txBox="1">
              <a:spLocks noChangeArrowheads="1"/>
            </p:cNvSpPr>
            <p:nvPr/>
          </p:nvSpPr>
          <p:spPr bwMode="auto">
            <a:xfrm flipH="1">
              <a:off x="2160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8009" name="Rectangle 806"/>
            <p:cNvSpPr>
              <a:spLocks noChangeArrowheads="1"/>
            </p:cNvSpPr>
            <p:nvPr/>
          </p:nvSpPr>
          <p:spPr bwMode="auto">
            <a:xfrm rot="16200000" flipH="1">
              <a:off x="4992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8010" name="Group 807"/>
            <p:cNvGrpSpPr>
              <a:grpSpLocks/>
            </p:cNvGrpSpPr>
            <p:nvPr/>
          </p:nvGrpSpPr>
          <p:grpSpPr bwMode="auto">
            <a:xfrm flipH="1">
              <a:off x="5040" y="1710"/>
              <a:ext cx="50" cy="133"/>
              <a:chOff x="1827" y="2496"/>
              <a:chExt cx="93" cy="96"/>
            </a:xfrm>
          </p:grpSpPr>
          <p:sp>
            <p:nvSpPr>
              <p:cNvPr id="3819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94" name="Line 80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8011" name="Text Box 810"/>
            <p:cNvSpPr txBox="1">
              <a:spLocks noChangeArrowheads="1"/>
            </p:cNvSpPr>
            <p:nvPr/>
          </p:nvSpPr>
          <p:spPr bwMode="auto">
            <a:xfrm flipH="1">
              <a:off x="4896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38012" name="Group 811"/>
            <p:cNvGrpSpPr>
              <a:grpSpLocks/>
            </p:cNvGrpSpPr>
            <p:nvPr/>
          </p:nvGrpSpPr>
          <p:grpSpPr bwMode="auto">
            <a:xfrm>
              <a:off x="1330" y="768"/>
              <a:ext cx="240" cy="384"/>
              <a:chOff x="1330" y="1296"/>
              <a:chExt cx="240" cy="384"/>
            </a:xfrm>
          </p:grpSpPr>
          <p:sp>
            <p:nvSpPr>
              <p:cNvPr id="38188" name="Text Box 812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8189" name="Rectangle 813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38190" name="Group 814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38191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92" name="Line 81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38013" name="Group 817"/>
            <p:cNvGrpSpPr>
              <a:grpSpLocks/>
            </p:cNvGrpSpPr>
            <p:nvPr/>
          </p:nvGrpSpPr>
          <p:grpSpPr bwMode="auto">
            <a:xfrm>
              <a:off x="1200" y="1152"/>
              <a:ext cx="144" cy="144"/>
              <a:chOff x="1827" y="2496"/>
              <a:chExt cx="93" cy="96"/>
            </a:xfrm>
          </p:grpSpPr>
          <p:sp>
            <p:nvSpPr>
              <p:cNvPr id="3818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87" name="Line 81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8014" name="Group 820"/>
            <p:cNvGrpSpPr>
              <a:grpSpLocks/>
            </p:cNvGrpSpPr>
            <p:nvPr/>
          </p:nvGrpSpPr>
          <p:grpSpPr bwMode="auto">
            <a:xfrm>
              <a:off x="1522" y="624"/>
              <a:ext cx="240" cy="384"/>
              <a:chOff x="1330" y="1296"/>
              <a:chExt cx="240" cy="384"/>
            </a:xfrm>
          </p:grpSpPr>
          <p:sp>
            <p:nvSpPr>
              <p:cNvPr id="38181" name="Text Box 821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8182" name="Rectangle 822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38183" name="Group 823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3818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85" name="Line 82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38015" name="Group 826"/>
            <p:cNvGrpSpPr>
              <a:grpSpLocks/>
            </p:cNvGrpSpPr>
            <p:nvPr/>
          </p:nvGrpSpPr>
          <p:grpSpPr bwMode="auto">
            <a:xfrm>
              <a:off x="3155" y="624"/>
              <a:ext cx="240" cy="384"/>
              <a:chOff x="1330" y="1296"/>
              <a:chExt cx="240" cy="384"/>
            </a:xfrm>
          </p:grpSpPr>
          <p:sp>
            <p:nvSpPr>
              <p:cNvPr id="38176" name="Text Box 827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8177" name="Rectangle 828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38178" name="Group 829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38179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80" name="Line 83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38016" name="Group 832"/>
            <p:cNvGrpSpPr>
              <a:grpSpLocks/>
            </p:cNvGrpSpPr>
            <p:nvPr/>
          </p:nvGrpSpPr>
          <p:grpSpPr bwMode="auto">
            <a:xfrm rot="10800000" flipV="1">
              <a:off x="4464" y="1152"/>
              <a:ext cx="144" cy="144"/>
              <a:chOff x="1827" y="2496"/>
              <a:chExt cx="93" cy="96"/>
            </a:xfrm>
          </p:grpSpPr>
          <p:sp>
            <p:nvSpPr>
              <p:cNvPr id="3817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75" name="Line 83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8017" name="Group 835"/>
            <p:cNvGrpSpPr>
              <a:grpSpLocks/>
            </p:cNvGrpSpPr>
            <p:nvPr/>
          </p:nvGrpSpPr>
          <p:grpSpPr bwMode="auto">
            <a:xfrm>
              <a:off x="4066" y="768"/>
              <a:ext cx="240" cy="384"/>
              <a:chOff x="1330" y="1296"/>
              <a:chExt cx="240" cy="384"/>
            </a:xfrm>
          </p:grpSpPr>
          <p:sp>
            <p:nvSpPr>
              <p:cNvPr id="38169" name="Text Box 836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8170" name="Rectangle 837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38171" name="Group 838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3817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73" name="Line 84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38018" name="Group 841"/>
            <p:cNvGrpSpPr>
              <a:grpSpLocks/>
            </p:cNvGrpSpPr>
            <p:nvPr/>
          </p:nvGrpSpPr>
          <p:grpSpPr bwMode="auto">
            <a:xfrm>
              <a:off x="3936" y="1152"/>
              <a:ext cx="144" cy="144"/>
              <a:chOff x="1827" y="2496"/>
              <a:chExt cx="93" cy="96"/>
            </a:xfrm>
          </p:grpSpPr>
          <p:sp>
            <p:nvSpPr>
              <p:cNvPr id="3816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68" name="Line 84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8019" name="Group 844"/>
            <p:cNvGrpSpPr>
              <a:grpSpLocks/>
            </p:cNvGrpSpPr>
            <p:nvPr/>
          </p:nvGrpSpPr>
          <p:grpSpPr bwMode="auto">
            <a:xfrm>
              <a:off x="4258" y="768"/>
              <a:ext cx="240" cy="384"/>
              <a:chOff x="1330" y="1296"/>
              <a:chExt cx="240" cy="384"/>
            </a:xfrm>
          </p:grpSpPr>
          <p:sp>
            <p:nvSpPr>
              <p:cNvPr id="38162" name="Text Box 845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8163" name="Rectangle 846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38164" name="Group 847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38165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66" name="Line 849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38020" name="Group 850"/>
            <p:cNvGrpSpPr>
              <a:grpSpLocks/>
            </p:cNvGrpSpPr>
            <p:nvPr/>
          </p:nvGrpSpPr>
          <p:grpSpPr bwMode="auto">
            <a:xfrm>
              <a:off x="3024" y="1104"/>
              <a:ext cx="144" cy="144"/>
              <a:chOff x="1827" y="2496"/>
              <a:chExt cx="93" cy="96"/>
            </a:xfrm>
          </p:grpSpPr>
          <p:sp>
            <p:nvSpPr>
              <p:cNvPr id="3816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61" name="Line 85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8021" name="Group 853"/>
            <p:cNvGrpSpPr>
              <a:grpSpLocks/>
            </p:cNvGrpSpPr>
            <p:nvPr/>
          </p:nvGrpSpPr>
          <p:grpSpPr bwMode="auto">
            <a:xfrm>
              <a:off x="2064" y="576"/>
              <a:ext cx="144" cy="96"/>
              <a:chOff x="2112" y="3600"/>
              <a:chExt cx="144" cy="96"/>
            </a:xfrm>
          </p:grpSpPr>
          <p:grpSp>
            <p:nvGrpSpPr>
              <p:cNvPr id="38156" name="Group 854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38158" name="Line 85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59" name="Line 85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57" name="Line 857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8022" name="Group 858"/>
            <p:cNvGrpSpPr>
              <a:grpSpLocks/>
            </p:cNvGrpSpPr>
            <p:nvPr/>
          </p:nvGrpSpPr>
          <p:grpSpPr bwMode="auto">
            <a:xfrm>
              <a:off x="1920" y="576"/>
              <a:ext cx="144" cy="96"/>
              <a:chOff x="1920" y="3600"/>
              <a:chExt cx="144" cy="96"/>
            </a:xfrm>
          </p:grpSpPr>
          <p:grpSp>
            <p:nvGrpSpPr>
              <p:cNvPr id="38152" name="Group 85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8154" name="Line 86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55" name="Line 86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53" name="Line 86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8023" name="Group 863"/>
            <p:cNvGrpSpPr>
              <a:grpSpLocks/>
            </p:cNvGrpSpPr>
            <p:nvPr/>
          </p:nvGrpSpPr>
          <p:grpSpPr bwMode="auto">
            <a:xfrm>
              <a:off x="2976" y="576"/>
              <a:ext cx="144" cy="96"/>
              <a:chOff x="2112" y="3600"/>
              <a:chExt cx="144" cy="96"/>
            </a:xfrm>
          </p:grpSpPr>
          <p:grpSp>
            <p:nvGrpSpPr>
              <p:cNvPr id="38148" name="Group 864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38150" name="Line 86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51" name="Line 86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49" name="Line 867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8024" name="Group 868"/>
            <p:cNvGrpSpPr>
              <a:grpSpLocks/>
            </p:cNvGrpSpPr>
            <p:nvPr/>
          </p:nvGrpSpPr>
          <p:grpSpPr bwMode="auto">
            <a:xfrm>
              <a:off x="2832" y="576"/>
              <a:ext cx="144" cy="96"/>
              <a:chOff x="1920" y="3600"/>
              <a:chExt cx="144" cy="96"/>
            </a:xfrm>
          </p:grpSpPr>
          <p:grpSp>
            <p:nvGrpSpPr>
              <p:cNvPr id="38144" name="Group 86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8146" name="Line 87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47" name="Line 87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45" name="Line 87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8025" name="Group 873"/>
            <p:cNvGrpSpPr>
              <a:grpSpLocks/>
            </p:cNvGrpSpPr>
            <p:nvPr/>
          </p:nvGrpSpPr>
          <p:grpSpPr bwMode="auto">
            <a:xfrm>
              <a:off x="3888" y="720"/>
              <a:ext cx="144" cy="96"/>
              <a:chOff x="2112" y="3600"/>
              <a:chExt cx="144" cy="96"/>
            </a:xfrm>
          </p:grpSpPr>
          <p:grpSp>
            <p:nvGrpSpPr>
              <p:cNvPr id="38140" name="Group 874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38142" name="Line 87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43" name="Line 87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41" name="Line 877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8026" name="Group 878"/>
            <p:cNvGrpSpPr>
              <a:grpSpLocks/>
            </p:cNvGrpSpPr>
            <p:nvPr/>
          </p:nvGrpSpPr>
          <p:grpSpPr bwMode="auto">
            <a:xfrm>
              <a:off x="3744" y="720"/>
              <a:ext cx="144" cy="96"/>
              <a:chOff x="1920" y="3600"/>
              <a:chExt cx="144" cy="96"/>
            </a:xfrm>
          </p:grpSpPr>
          <p:grpSp>
            <p:nvGrpSpPr>
              <p:cNvPr id="38136" name="Group 87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8138" name="Line 8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39" name="Line 8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37" name="Line 88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8027" name="Line 883"/>
            <p:cNvSpPr>
              <a:spLocks noChangeShapeType="1"/>
            </p:cNvSpPr>
            <p:nvPr/>
          </p:nvSpPr>
          <p:spPr bwMode="auto">
            <a:xfrm>
              <a:off x="1536" y="62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028" name="Line 884"/>
            <p:cNvSpPr>
              <a:spLocks noChangeShapeType="1"/>
            </p:cNvSpPr>
            <p:nvPr/>
          </p:nvSpPr>
          <p:spPr bwMode="auto">
            <a:xfrm>
              <a:off x="4272" y="7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8029" name="Group 885"/>
            <p:cNvGrpSpPr>
              <a:grpSpLocks/>
            </p:cNvGrpSpPr>
            <p:nvPr/>
          </p:nvGrpSpPr>
          <p:grpSpPr bwMode="auto">
            <a:xfrm>
              <a:off x="1734" y="1104"/>
              <a:ext cx="144" cy="144"/>
              <a:chOff x="2112" y="1632"/>
              <a:chExt cx="144" cy="144"/>
            </a:xfrm>
          </p:grpSpPr>
          <p:grpSp>
            <p:nvGrpSpPr>
              <p:cNvPr id="38132" name="Group 886"/>
              <p:cNvGrpSpPr>
                <a:grpSpLocks/>
              </p:cNvGrpSpPr>
              <p:nvPr/>
            </p:nvGrpSpPr>
            <p:grpSpPr bwMode="auto">
              <a:xfrm rot="10800000" flipV="1">
                <a:off x="2112" y="1632"/>
                <a:ext cx="144" cy="144"/>
                <a:chOff x="1827" y="2496"/>
                <a:chExt cx="93" cy="96"/>
              </a:xfrm>
            </p:grpSpPr>
            <p:sp>
              <p:nvSpPr>
                <p:cNvPr id="3813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35" name="Line 888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33" name="Line 889"/>
              <p:cNvSpPr>
                <a:spLocks noChangeShapeType="1"/>
              </p:cNvSpPr>
              <p:nvPr/>
            </p:nvSpPr>
            <p:spPr bwMode="auto">
              <a:xfrm>
                <a:off x="2112" y="1632"/>
                <a:ext cx="0" cy="144"/>
              </a:xfrm>
              <a:prstGeom prst="line">
                <a:avLst/>
              </a:pr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8030" name="Rectangle 890"/>
            <p:cNvSpPr>
              <a:spLocks noChangeArrowheads="1"/>
            </p:cNvSpPr>
            <p:nvPr/>
          </p:nvSpPr>
          <p:spPr bwMode="auto">
            <a:xfrm rot="16200000" flipH="1">
              <a:off x="4992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8031" name="Group 891"/>
            <p:cNvGrpSpPr>
              <a:grpSpLocks/>
            </p:cNvGrpSpPr>
            <p:nvPr/>
          </p:nvGrpSpPr>
          <p:grpSpPr bwMode="auto">
            <a:xfrm flipH="1">
              <a:off x="5040" y="1134"/>
              <a:ext cx="50" cy="133"/>
              <a:chOff x="1827" y="2496"/>
              <a:chExt cx="93" cy="96"/>
            </a:xfrm>
          </p:grpSpPr>
          <p:sp>
            <p:nvSpPr>
              <p:cNvPr id="3813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31" name="Line 89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8032" name="Text Box 894"/>
            <p:cNvSpPr txBox="1">
              <a:spLocks noChangeArrowheads="1"/>
            </p:cNvSpPr>
            <p:nvPr/>
          </p:nvSpPr>
          <p:spPr bwMode="auto">
            <a:xfrm flipH="1">
              <a:off x="4848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8033" name="Rectangle 895"/>
            <p:cNvSpPr>
              <a:spLocks noChangeArrowheads="1"/>
            </p:cNvSpPr>
            <p:nvPr/>
          </p:nvSpPr>
          <p:spPr bwMode="auto">
            <a:xfrm rot="5400000">
              <a:off x="3312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8034" name="Group 896"/>
            <p:cNvGrpSpPr>
              <a:grpSpLocks/>
            </p:cNvGrpSpPr>
            <p:nvPr/>
          </p:nvGrpSpPr>
          <p:grpSpPr bwMode="auto">
            <a:xfrm>
              <a:off x="3456" y="1134"/>
              <a:ext cx="50" cy="133"/>
              <a:chOff x="1827" y="2496"/>
              <a:chExt cx="93" cy="96"/>
            </a:xfrm>
          </p:grpSpPr>
          <p:sp>
            <p:nvSpPr>
              <p:cNvPr id="3812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29" name="Line 89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8035" name="Text Box 899"/>
            <p:cNvSpPr txBox="1">
              <a:spLocks noChangeArrowheads="1"/>
            </p:cNvSpPr>
            <p:nvPr/>
          </p:nvSpPr>
          <p:spPr bwMode="auto">
            <a:xfrm>
              <a:off x="3312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8036" name="Rectangle 900"/>
            <p:cNvSpPr>
              <a:spLocks noChangeArrowheads="1"/>
            </p:cNvSpPr>
            <p:nvPr/>
          </p:nvSpPr>
          <p:spPr bwMode="auto">
            <a:xfrm rot="5400000">
              <a:off x="2400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8037" name="Group 901"/>
            <p:cNvGrpSpPr>
              <a:grpSpLocks/>
            </p:cNvGrpSpPr>
            <p:nvPr/>
          </p:nvGrpSpPr>
          <p:grpSpPr bwMode="auto">
            <a:xfrm>
              <a:off x="2544" y="1134"/>
              <a:ext cx="50" cy="133"/>
              <a:chOff x="1827" y="2496"/>
              <a:chExt cx="93" cy="96"/>
            </a:xfrm>
          </p:grpSpPr>
          <p:sp>
            <p:nvSpPr>
              <p:cNvPr id="3812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27" name="Line 90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8038" name="Text Box 904"/>
            <p:cNvSpPr txBox="1">
              <a:spLocks noChangeArrowheads="1"/>
            </p:cNvSpPr>
            <p:nvPr/>
          </p:nvSpPr>
          <p:spPr bwMode="auto">
            <a:xfrm>
              <a:off x="2400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8039" name="Rectangle 905"/>
            <p:cNvSpPr>
              <a:spLocks noChangeArrowheads="1"/>
            </p:cNvSpPr>
            <p:nvPr/>
          </p:nvSpPr>
          <p:spPr bwMode="auto">
            <a:xfrm rot="16200000" flipH="1">
              <a:off x="2256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8040" name="Group 906"/>
            <p:cNvGrpSpPr>
              <a:grpSpLocks/>
            </p:cNvGrpSpPr>
            <p:nvPr/>
          </p:nvGrpSpPr>
          <p:grpSpPr bwMode="auto">
            <a:xfrm flipH="1">
              <a:off x="2304" y="1134"/>
              <a:ext cx="50" cy="133"/>
              <a:chOff x="1827" y="2496"/>
              <a:chExt cx="93" cy="96"/>
            </a:xfrm>
          </p:grpSpPr>
          <p:sp>
            <p:nvSpPr>
              <p:cNvPr id="3812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25" name="Line 90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8041" name="Text Box 909"/>
            <p:cNvSpPr txBox="1">
              <a:spLocks noChangeArrowheads="1"/>
            </p:cNvSpPr>
            <p:nvPr/>
          </p:nvSpPr>
          <p:spPr bwMode="auto">
            <a:xfrm flipH="1">
              <a:off x="2160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38042" name="Rectangle 910"/>
            <p:cNvSpPr>
              <a:spLocks noChangeArrowheads="1"/>
            </p:cNvSpPr>
            <p:nvPr/>
          </p:nvSpPr>
          <p:spPr bwMode="auto">
            <a:xfrm rot="5400000">
              <a:off x="576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8043" name="Group 911"/>
            <p:cNvGrpSpPr>
              <a:grpSpLocks/>
            </p:cNvGrpSpPr>
            <p:nvPr/>
          </p:nvGrpSpPr>
          <p:grpSpPr bwMode="auto">
            <a:xfrm>
              <a:off x="720" y="1134"/>
              <a:ext cx="50" cy="133"/>
              <a:chOff x="1827" y="2496"/>
              <a:chExt cx="93" cy="96"/>
            </a:xfrm>
          </p:grpSpPr>
          <p:sp>
            <p:nvSpPr>
              <p:cNvPr id="3812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23" name="Line 91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8044" name="Text Box 914"/>
            <p:cNvSpPr txBox="1">
              <a:spLocks noChangeArrowheads="1"/>
            </p:cNvSpPr>
            <p:nvPr/>
          </p:nvSpPr>
          <p:spPr bwMode="auto">
            <a:xfrm>
              <a:off x="624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38045" name="Group 915"/>
            <p:cNvGrpSpPr>
              <a:grpSpLocks/>
            </p:cNvGrpSpPr>
            <p:nvPr/>
          </p:nvGrpSpPr>
          <p:grpSpPr bwMode="auto">
            <a:xfrm rot="5400000">
              <a:off x="5136" y="1920"/>
              <a:ext cx="96" cy="96"/>
              <a:chOff x="2112" y="3600"/>
              <a:chExt cx="144" cy="96"/>
            </a:xfrm>
          </p:grpSpPr>
          <p:grpSp>
            <p:nvGrpSpPr>
              <p:cNvPr id="38118" name="Group 916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38120" name="Line 91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21" name="Line 91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19" name="Line 919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8046" name="Group 920"/>
            <p:cNvGrpSpPr>
              <a:grpSpLocks/>
            </p:cNvGrpSpPr>
            <p:nvPr/>
          </p:nvGrpSpPr>
          <p:grpSpPr bwMode="auto">
            <a:xfrm rot="5400000">
              <a:off x="5112" y="888"/>
              <a:ext cx="144" cy="96"/>
              <a:chOff x="1920" y="3600"/>
              <a:chExt cx="144" cy="96"/>
            </a:xfrm>
          </p:grpSpPr>
          <p:grpSp>
            <p:nvGrpSpPr>
              <p:cNvPr id="38114" name="Group 92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8116" name="Line 92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17" name="Line 92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15" name="Line 92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8047" name="Group 925"/>
            <p:cNvGrpSpPr>
              <a:grpSpLocks/>
            </p:cNvGrpSpPr>
            <p:nvPr/>
          </p:nvGrpSpPr>
          <p:grpSpPr bwMode="auto">
            <a:xfrm>
              <a:off x="4944" y="720"/>
              <a:ext cx="144" cy="96"/>
              <a:chOff x="2112" y="3600"/>
              <a:chExt cx="144" cy="96"/>
            </a:xfrm>
          </p:grpSpPr>
          <p:grpSp>
            <p:nvGrpSpPr>
              <p:cNvPr id="38110" name="Group 926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38112" name="Line 92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13" name="Line 92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11" name="Line 929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8048" name="Group 930"/>
            <p:cNvGrpSpPr>
              <a:grpSpLocks/>
            </p:cNvGrpSpPr>
            <p:nvPr/>
          </p:nvGrpSpPr>
          <p:grpSpPr bwMode="auto">
            <a:xfrm>
              <a:off x="4800" y="720"/>
              <a:ext cx="144" cy="96"/>
              <a:chOff x="1920" y="3600"/>
              <a:chExt cx="144" cy="96"/>
            </a:xfrm>
          </p:grpSpPr>
          <p:grpSp>
            <p:nvGrpSpPr>
              <p:cNvPr id="38106" name="Group 93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8108" name="Line 93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09" name="Line 93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07" name="Line 93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8049" name="Group 935"/>
            <p:cNvGrpSpPr>
              <a:grpSpLocks/>
            </p:cNvGrpSpPr>
            <p:nvPr/>
          </p:nvGrpSpPr>
          <p:grpSpPr bwMode="auto">
            <a:xfrm>
              <a:off x="4320" y="720"/>
              <a:ext cx="96" cy="96"/>
              <a:chOff x="1920" y="3600"/>
              <a:chExt cx="144" cy="96"/>
            </a:xfrm>
          </p:grpSpPr>
          <p:grpSp>
            <p:nvGrpSpPr>
              <p:cNvPr id="38102" name="Group 93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8104" name="Line 93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05" name="Line 93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03" name="Line 93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8050" name="Group 940"/>
            <p:cNvGrpSpPr>
              <a:grpSpLocks/>
            </p:cNvGrpSpPr>
            <p:nvPr/>
          </p:nvGrpSpPr>
          <p:grpSpPr bwMode="auto">
            <a:xfrm>
              <a:off x="1392" y="720"/>
              <a:ext cx="96" cy="96"/>
              <a:chOff x="1920" y="3600"/>
              <a:chExt cx="144" cy="96"/>
            </a:xfrm>
          </p:grpSpPr>
          <p:grpSp>
            <p:nvGrpSpPr>
              <p:cNvPr id="38098" name="Group 94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8100" name="Line 94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01" name="Line 94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099" name="Line 94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8051" name="Group 945"/>
            <p:cNvGrpSpPr>
              <a:grpSpLocks/>
            </p:cNvGrpSpPr>
            <p:nvPr/>
          </p:nvGrpSpPr>
          <p:grpSpPr bwMode="auto">
            <a:xfrm>
              <a:off x="720" y="720"/>
              <a:ext cx="144" cy="96"/>
              <a:chOff x="1920" y="3600"/>
              <a:chExt cx="144" cy="96"/>
            </a:xfrm>
          </p:grpSpPr>
          <p:grpSp>
            <p:nvGrpSpPr>
              <p:cNvPr id="38094" name="Group 94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8096" name="Line 94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097" name="Line 94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095" name="Line 94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8052" name="Group 950"/>
            <p:cNvGrpSpPr>
              <a:grpSpLocks/>
            </p:cNvGrpSpPr>
            <p:nvPr/>
          </p:nvGrpSpPr>
          <p:grpSpPr bwMode="auto">
            <a:xfrm>
              <a:off x="864" y="720"/>
              <a:ext cx="144" cy="96"/>
              <a:chOff x="1920" y="3600"/>
              <a:chExt cx="144" cy="96"/>
            </a:xfrm>
          </p:grpSpPr>
          <p:grpSp>
            <p:nvGrpSpPr>
              <p:cNvPr id="38090" name="Group 95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8092" name="Line 95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093" name="Line 95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091" name="Line 95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8053" name="Text Box 955"/>
            <p:cNvSpPr txBox="1">
              <a:spLocks noChangeArrowheads="1"/>
            </p:cNvSpPr>
            <p:nvPr/>
          </p:nvSpPr>
          <p:spPr bwMode="auto">
            <a:xfrm>
              <a:off x="3936" y="3096"/>
              <a:ext cx="11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Second Floor</a:t>
              </a:r>
            </a:p>
          </p:txBody>
        </p:sp>
        <p:sp>
          <p:nvSpPr>
            <p:cNvPr id="38054" name="Rectangle 956"/>
            <p:cNvSpPr>
              <a:spLocks noChangeArrowheads="1"/>
            </p:cNvSpPr>
            <p:nvPr/>
          </p:nvSpPr>
          <p:spPr bwMode="auto">
            <a:xfrm>
              <a:off x="1008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8055" name="Text Box 957"/>
            <p:cNvSpPr txBox="1">
              <a:spLocks noChangeArrowheads="1"/>
            </p:cNvSpPr>
            <p:nvPr/>
          </p:nvSpPr>
          <p:spPr bwMode="auto">
            <a:xfrm>
              <a:off x="864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8056" name="Rectangle 958"/>
            <p:cNvSpPr>
              <a:spLocks noChangeArrowheads="1"/>
            </p:cNvSpPr>
            <p:nvPr/>
          </p:nvSpPr>
          <p:spPr bwMode="auto">
            <a:xfrm>
              <a:off x="2016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8057" name="Text Box 959"/>
            <p:cNvSpPr txBox="1">
              <a:spLocks noChangeArrowheads="1"/>
            </p:cNvSpPr>
            <p:nvPr/>
          </p:nvSpPr>
          <p:spPr bwMode="auto">
            <a:xfrm>
              <a:off x="2112" y="1296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Attic Hatch</a:t>
              </a:r>
            </a:p>
          </p:txBody>
        </p:sp>
        <p:sp>
          <p:nvSpPr>
            <p:cNvPr id="38058" name="Rectangle 960"/>
            <p:cNvSpPr>
              <a:spLocks noChangeArrowheads="1"/>
            </p:cNvSpPr>
            <p:nvPr/>
          </p:nvSpPr>
          <p:spPr bwMode="auto">
            <a:xfrm>
              <a:off x="2832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8059" name="Text Box 961"/>
            <p:cNvSpPr txBox="1">
              <a:spLocks noChangeArrowheads="1"/>
            </p:cNvSpPr>
            <p:nvPr/>
          </p:nvSpPr>
          <p:spPr bwMode="auto">
            <a:xfrm>
              <a:off x="2544" y="1296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8060" name="Rectangle 962"/>
            <p:cNvSpPr>
              <a:spLocks noChangeArrowheads="1"/>
            </p:cNvSpPr>
            <p:nvPr/>
          </p:nvSpPr>
          <p:spPr bwMode="auto">
            <a:xfrm>
              <a:off x="3744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8061" name="Text Box 963"/>
            <p:cNvSpPr txBox="1">
              <a:spLocks noChangeArrowheads="1"/>
            </p:cNvSpPr>
            <p:nvPr/>
          </p:nvSpPr>
          <p:spPr bwMode="auto">
            <a:xfrm>
              <a:off x="3600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8062" name="Rectangle 964"/>
            <p:cNvSpPr>
              <a:spLocks noChangeArrowheads="1"/>
            </p:cNvSpPr>
            <p:nvPr/>
          </p:nvSpPr>
          <p:spPr bwMode="auto">
            <a:xfrm>
              <a:off x="4752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8063" name="Text Box 965"/>
            <p:cNvSpPr txBox="1">
              <a:spLocks noChangeArrowheads="1"/>
            </p:cNvSpPr>
            <p:nvPr/>
          </p:nvSpPr>
          <p:spPr bwMode="auto">
            <a:xfrm>
              <a:off x="4608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grpSp>
          <p:nvGrpSpPr>
            <p:cNvPr id="38064" name="Group 966"/>
            <p:cNvGrpSpPr>
              <a:grpSpLocks/>
            </p:cNvGrpSpPr>
            <p:nvPr/>
          </p:nvGrpSpPr>
          <p:grpSpPr bwMode="auto">
            <a:xfrm>
              <a:off x="1728" y="1104"/>
              <a:ext cx="144" cy="144"/>
              <a:chOff x="2112" y="1632"/>
              <a:chExt cx="144" cy="144"/>
            </a:xfrm>
          </p:grpSpPr>
          <p:grpSp>
            <p:nvGrpSpPr>
              <p:cNvPr id="38086" name="Group 967"/>
              <p:cNvGrpSpPr>
                <a:grpSpLocks/>
              </p:cNvGrpSpPr>
              <p:nvPr/>
            </p:nvGrpSpPr>
            <p:grpSpPr bwMode="auto">
              <a:xfrm rot="10800000" flipV="1">
                <a:off x="2112" y="1632"/>
                <a:ext cx="144" cy="144"/>
                <a:chOff x="1827" y="2496"/>
                <a:chExt cx="93" cy="96"/>
              </a:xfrm>
            </p:grpSpPr>
            <p:sp>
              <p:nvSpPr>
                <p:cNvPr id="38088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089" name="Line 969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087" name="Line 970"/>
              <p:cNvSpPr>
                <a:spLocks noChangeShapeType="1"/>
              </p:cNvSpPr>
              <p:nvPr/>
            </p:nvSpPr>
            <p:spPr bwMode="auto">
              <a:xfrm>
                <a:off x="2112" y="1632"/>
                <a:ext cx="0" cy="144"/>
              </a:xfrm>
              <a:prstGeom prst="line">
                <a:avLst/>
              </a:pr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8065" name="Rectangle 971"/>
            <p:cNvSpPr>
              <a:spLocks noChangeArrowheads="1"/>
            </p:cNvSpPr>
            <p:nvPr/>
          </p:nvSpPr>
          <p:spPr bwMode="auto">
            <a:xfrm>
              <a:off x="1002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8066" name="Text Box 972"/>
            <p:cNvSpPr txBox="1">
              <a:spLocks noChangeArrowheads="1"/>
            </p:cNvSpPr>
            <p:nvPr/>
          </p:nvSpPr>
          <p:spPr bwMode="auto">
            <a:xfrm>
              <a:off x="858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Attic Hatch</a:t>
              </a:r>
            </a:p>
          </p:txBody>
        </p:sp>
        <p:sp>
          <p:nvSpPr>
            <p:cNvPr id="38067" name="Text Box 973"/>
            <p:cNvSpPr txBox="1">
              <a:spLocks noChangeArrowheads="1"/>
            </p:cNvSpPr>
            <p:nvPr/>
          </p:nvSpPr>
          <p:spPr bwMode="auto">
            <a:xfrm>
              <a:off x="144" y="1680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38068" name="Text Box 974"/>
            <p:cNvSpPr txBox="1">
              <a:spLocks noChangeArrowheads="1"/>
            </p:cNvSpPr>
            <p:nvPr/>
          </p:nvSpPr>
          <p:spPr bwMode="auto">
            <a:xfrm>
              <a:off x="5184" y="168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38069" name="Text Box 975"/>
            <p:cNvSpPr txBox="1">
              <a:spLocks noChangeArrowheads="1"/>
            </p:cNvSpPr>
            <p:nvPr/>
          </p:nvSpPr>
          <p:spPr bwMode="auto">
            <a:xfrm>
              <a:off x="2832" y="19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38070" name="Text Box 976"/>
            <p:cNvSpPr txBox="1">
              <a:spLocks noChangeArrowheads="1"/>
            </p:cNvSpPr>
            <p:nvPr/>
          </p:nvSpPr>
          <p:spPr bwMode="auto">
            <a:xfrm>
              <a:off x="2784" y="288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38071" name="Rectangle 977"/>
            <p:cNvSpPr>
              <a:spLocks noChangeArrowheads="1"/>
            </p:cNvSpPr>
            <p:nvPr/>
          </p:nvSpPr>
          <p:spPr bwMode="auto">
            <a:xfrm>
              <a:off x="2688" y="172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38072" name="Rectangle 978"/>
            <p:cNvSpPr>
              <a:spLocks noChangeArrowheads="1"/>
            </p:cNvSpPr>
            <p:nvPr/>
          </p:nvSpPr>
          <p:spPr bwMode="auto">
            <a:xfrm>
              <a:off x="1824" y="172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38073" name="Rectangle 979"/>
            <p:cNvSpPr>
              <a:spLocks noChangeArrowheads="1"/>
            </p:cNvSpPr>
            <p:nvPr/>
          </p:nvSpPr>
          <p:spPr bwMode="auto">
            <a:xfrm>
              <a:off x="1824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38074" name="Rectangle 980"/>
            <p:cNvSpPr>
              <a:spLocks noChangeArrowheads="1"/>
            </p:cNvSpPr>
            <p:nvPr/>
          </p:nvSpPr>
          <p:spPr bwMode="auto">
            <a:xfrm>
              <a:off x="2640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38075" name="Rectangle 981"/>
            <p:cNvSpPr>
              <a:spLocks noChangeArrowheads="1"/>
            </p:cNvSpPr>
            <p:nvPr/>
          </p:nvSpPr>
          <p:spPr bwMode="auto">
            <a:xfrm>
              <a:off x="2592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38076" name="Rectangle 982"/>
            <p:cNvSpPr>
              <a:spLocks noChangeArrowheads="1"/>
            </p:cNvSpPr>
            <p:nvPr/>
          </p:nvSpPr>
          <p:spPr bwMode="auto">
            <a:xfrm>
              <a:off x="1728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38077" name="Rectangle 983"/>
            <p:cNvSpPr>
              <a:spLocks noChangeArrowheads="1"/>
            </p:cNvSpPr>
            <p:nvPr/>
          </p:nvSpPr>
          <p:spPr bwMode="auto">
            <a:xfrm>
              <a:off x="3456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38078" name="Rectangle 984"/>
            <p:cNvSpPr>
              <a:spLocks noChangeArrowheads="1"/>
            </p:cNvSpPr>
            <p:nvPr/>
          </p:nvSpPr>
          <p:spPr bwMode="auto">
            <a:xfrm>
              <a:off x="4368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38079" name="Rectangle 985"/>
            <p:cNvSpPr>
              <a:spLocks noChangeArrowheads="1"/>
            </p:cNvSpPr>
            <p:nvPr/>
          </p:nvSpPr>
          <p:spPr bwMode="auto">
            <a:xfrm>
              <a:off x="768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38080" name="Rectangle 986"/>
            <p:cNvSpPr>
              <a:spLocks noChangeArrowheads="1"/>
            </p:cNvSpPr>
            <p:nvPr/>
          </p:nvSpPr>
          <p:spPr bwMode="auto">
            <a:xfrm>
              <a:off x="816" y="1632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38081" name="Rectangle 987"/>
            <p:cNvSpPr>
              <a:spLocks noChangeArrowheads="1"/>
            </p:cNvSpPr>
            <p:nvPr/>
          </p:nvSpPr>
          <p:spPr bwMode="auto">
            <a:xfrm>
              <a:off x="3552" y="1632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38082" name="Rectangle 988"/>
            <p:cNvSpPr>
              <a:spLocks noChangeArrowheads="1"/>
            </p:cNvSpPr>
            <p:nvPr/>
          </p:nvSpPr>
          <p:spPr bwMode="auto">
            <a:xfrm>
              <a:off x="4464" y="1632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38083" name="Rectangle 989"/>
            <p:cNvSpPr>
              <a:spLocks noChangeArrowheads="1"/>
            </p:cNvSpPr>
            <p:nvPr/>
          </p:nvSpPr>
          <p:spPr bwMode="auto">
            <a:xfrm>
              <a:off x="816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38084" name="Rectangle 990"/>
            <p:cNvSpPr>
              <a:spLocks noChangeArrowheads="1"/>
            </p:cNvSpPr>
            <p:nvPr/>
          </p:nvSpPr>
          <p:spPr bwMode="auto">
            <a:xfrm>
              <a:off x="3552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38085" name="Rectangle 991"/>
            <p:cNvSpPr>
              <a:spLocks noChangeArrowheads="1"/>
            </p:cNvSpPr>
            <p:nvPr/>
          </p:nvSpPr>
          <p:spPr bwMode="auto">
            <a:xfrm>
              <a:off x="4512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</p:grp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9823BCA8-D10A-4F14-BD9D-B701FCD63FDD}" type="slidenum">
              <a:rPr lang="en-US"/>
              <a:pPr>
                <a:defRPr/>
              </a:pPr>
              <a:t>68</a:t>
            </a:fld>
            <a:endParaRPr lang="en-US" dirty="0"/>
          </a:p>
        </p:txBody>
      </p:sp>
      <p:sp>
        <p:nvSpPr>
          <p:cNvPr id="82947" name="Rectangle 101"/>
          <p:cNvSpPr>
            <a:spLocks noChangeArrowheads="1"/>
          </p:cNvSpPr>
          <p:nvPr/>
        </p:nvSpPr>
        <p:spPr bwMode="auto">
          <a:xfrm>
            <a:off x="0" y="-76200"/>
            <a:ext cx="9144000" cy="64087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82948" name="Group 102"/>
          <p:cNvGrpSpPr>
            <a:grpSpLocks/>
          </p:cNvGrpSpPr>
          <p:nvPr/>
        </p:nvGrpSpPr>
        <p:grpSpPr bwMode="auto">
          <a:xfrm>
            <a:off x="228600" y="609600"/>
            <a:ext cx="8721725" cy="4786313"/>
            <a:chOff x="144" y="816"/>
            <a:chExt cx="5494" cy="3015"/>
          </a:xfrm>
        </p:grpSpPr>
        <p:sp>
          <p:nvSpPr>
            <p:cNvPr id="82949" name="Line 2"/>
            <p:cNvSpPr>
              <a:spLocks noChangeShapeType="1"/>
            </p:cNvSpPr>
            <p:nvPr/>
          </p:nvSpPr>
          <p:spPr bwMode="auto">
            <a:xfrm>
              <a:off x="624" y="3312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950" name="Line 3"/>
            <p:cNvSpPr>
              <a:spLocks noChangeShapeType="1"/>
            </p:cNvSpPr>
            <p:nvPr/>
          </p:nvSpPr>
          <p:spPr bwMode="auto">
            <a:xfrm>
              <a:off x="624" y="1296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951" name="Line 4"/>
            <p:cNvSpPr>
              <a:spLocks noChangeShapeType="1"/>
            </p:cNvSpPr>
            <p:nvPr/>
          </p:nvSpPr>
          <p:spPr bwMode="auto">
            <a:xfrm>
              <a:off x="62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952" name="Line 5"/>
            <p:cNvSpPr>
              <a:spLocks noChangeShapeType="1"/>
            </p:cNvSpPr>
            <p:nvPr/>
          </p:nvSpPr>
          <p:spPr bwMode="auto">
            <a:xfrm>
              <a:off x="518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953" name="Line 6"/>
            <p:cNvSpPr>
              <a:spLocks noChangeShapeType="1"/>
            </p:cNvSpPr>
            <p:nvPr/>
          </p:nvSpPr>
          <p:spPr bwMode="auto">
            <a:xfrm>
              <a:off x="3360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954" name="Line 7"/>
            <p:cNvSpPr>
              <a:spLocks noChangeShapeType="1"/>
            </p:cNvSpPr>
            <p:nvPr/>
          </p:nvSpPr>
          <p:spPr bwMode="auto">
            <a:xfrm>
              <a:off x="2448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955" name="Line 8"/>
            <p:cNvSpPr>
              <a:spLocks noChangeShapeType="1"/>
            </p:cNvSpPr>
            <p:nvPr/>
          </p:nvSpPr>
          <p:spPr bwMode="auto">
            <a:xfrm>
              <a:off x="4272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956" name="Line 9"/>
            <p:cNvSpPr>
              <a:spLocks noChangeShapeType="1"/>
            </p:cNvSpPr>
            <p:nvPr/>
          </p:nvSpPr>
          <p:spPr bwMode="auto">
            <a:xfrm>
              <a:off x="1536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82957" name="Group 10"/>
            <p:cNvGrpSpPr>
              <a:grpSpLocks/>
            </p:cNvGrpSpPr>
            <p:nvPr/>
          </p:nvGrpSpPr>
          <p:grpSpPr bwMode="auto">
            <a:xfrm>
              <a:off x="1392" y="2640"/>
              <a:ext cx="144" cy="336"/>
              <a:chOff x="4560" y="3312"/>
              <a:chExt cx="144" cy="336"/>
            </a:xfrm>
          </p:grpSpPr>
          <p:sp>
            <p:nvSpPr>
              <p:cNvPr id="83040" name="Rectangle 11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3041" name="Line 12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42" name="Line 13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43" name="Line 14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44" name="Line 15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45" name="Line 16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46" name="Line 17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958" name="Group 18"/>
            <p:cNvGrpSpPr>
              <a:grpSpLocks/>
            </p:cNvGrpSpPr>
            <p:nvPr/>
          </p:nvGrpSpPr>
          <p:grpSpPr bwMode="auto">
            <a:xfrm>
              <a:off x="1536" y="2640"/>
              <a:ext cx="144" cy="336"/>
              <a:chOff x="4560" y="3312"/>
              <a:chExt cx="144" cy="336"/>
            </a:xfrm>
          </p:grpSpPr>
          <p:sp>
            <p:nvSpPr>
              <p:cNvPr id="83033" name="Rectangle 19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3034" name="Line 20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35" name="Line 21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36" name="Line 22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37" name="Line 23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38" name="Line 24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39" name="Line 25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2959" name="Text Box 26"/>
            <p:cNvSpPr txBox="1">
              <a:spLocks noChangeArrowheads="1"/>
            </p:cNvSpPr>
            <p:nvPr/>
          </p:nvSpPr>
          <p:spPr bwMode="auto">
            <a:xfrm>
              <a:off x="2736" y="3024"/>
              <a:ext cx="6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</a:t>
              </a:r>
              <a:br>
                <a:rPr lang="en-US" sz="1200" b="1" dirty="0">
                  <a:latin typeface="Arial" charset="0"/>
                </a:rPr>
              </a:br>
              <a:r>
                <a:rPr lang="en-US" sz="1200" b="1" dirty="0">
                  <a:latin typeface="Arial" charset="0"/>
                </a:rPr>
                <a:t>1st Floor</a:t>
              </a:r>
            </a:p>
          </p:txBody>
        </p:sp>
        <p:grpSp>
          <p:nvGrpSpPr>
            <p:cNvPr id="82960" name="Group 27"/>
            <p:cNvGrpSpPr>
              <a:grpSpLocks/>
            </p:cNvGrpSpPr>
            <p:nvPr/>
          </p:nvGrpSpPr>
          <p:grpSpPr bwMode="auto">
            <a:xfrm>
              <a:off x="4128" y="2640"/>
              <a:ext cx="144" cy="336"/>
              <a:chOff x="4560" y="3312"/>
              <a:chExt cx="144" cy="336"/>
            </a:xfrm>
          </p:grpSpPr>
          <p:sp>
            <p:nvSpPr>
              <p:cNvPr id="83026" name="Rectangle 28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3027" name="Line 29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28" name="Line 30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29" name="Line 31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30" name="Line 32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31" name="Line 33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32" name="Line 34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2961" name="Text Box 35"/>
            <p:cNvSpPr txBox="1">
              <a:spLocks noChangeArrowheads="1"/>
            </p:cNvSpPr>
            <p:nvPr/>
          </p:nvSpPr>
          <p:spPr bwMode="auto">
            <a:xfrm>
              <a:off x="3648" y="3024"/>
              <a:ext cx="6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</a:t>
              </a:r>
              <a:br>
                <a:rPr lang="en-US" sz="1200" b="1" dirty="0">
                  <a:latin typeface="Arial" charset="0"/>
                </a:rPr>
              </a:br>
              <a:r>
                <a:rPr lang="en-US" sz="1200" b="1" dirty="0">
                  <a:latin typeface="Arial" charset="0"/>
                </a:rPr>
                <a:t>1st Floor</a:t>
              </a:r>
            </a:p>
          </p:txBody>
        </p:sp>
        <p:grpSp>
          <p:nvGrpSpPr>
            <p:cNvPr id="82962" name="Group 36"/>
            <p:cNvGrpSpPr>
              <a:grpSpLocks/>
            </p:cNvGrpSpPr>
            <p:nvPr/>
          </p:nvGrpSpPr>
          <p:grpSpPr bwMode="auto">
            <a:xfrm>
              <a:off x="4272" y="2640"/>
              <a:ext cx="144" cy="336"/>
              <a:chOff x="4560" y="3312"/>
              <a:chExt cx="144" cy="336"/>
            </a:xfrm>
          </p:grpSpPr>
          <p:sp>
            <p:nvSpPr>
              <p:cNvPr id="83019" name="Rectangle 37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3020" name="Line 38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21" name="Line 39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22" name="Line 40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23" name="Line 41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24" name="Line 42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25" name="Line 43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2963" name="Group 44"/>
            <p:cNvGrpSpPr>
              <a:grpSpLocks/>
            </p:cNvGrpSpPr>
            <p:nvPr/>
          </p:nvGrpSpPr>
          <p:grpSpPr bwMode="auto">
            <a:xfrm>
              <a:off x="3216" y="2640"/>
              <a:ext cx="144" cy="336"/>
              <a:chOff x="4560" y="3312"/>
              <a:chExt cx="144" cy="336"/>
            </a:xfrm>
          </p:grpSpPr>
          <p:sp>
            <p:nvSpPr>
              <p:cNvPr id="83012" name="Rectangle 45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3013" name="Line 46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14" name="Line 47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15" name="Line 48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16" name="Line 49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17" name="Line 50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018" name="Line 51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2964" name="Text Box 52"/>
            <p:cNvSpPr txBox="1">
              <a:spLocks noChangeArrowheads="1"/>
            </p:cNvSpPr>
            <p:nvPr/>
          </p:nvSpPr>
          <p:spPr bwMode="auto">
            <a:xfrm>
              <a:off x="4224" y="3024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sp>
          <p:nvSpPr>
            <p:cNvPr id="82965" name="Text Box 53"/>
            <p:cNvSpPr txBox="1">
              <a:spLocks noChangeArrowheads="1"/>
            </p:cNvSpPr>
            <p:nvPr/>
          </p:nvSpPr>
          <p:spPr bwMode="auto">
            <a:xfrm>
              <a:off x="1056" y="3024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sp>
          <p:nvSpPr>
            <p:cNvPr id="82966" name="Text Box 54"/>
            <p:cNvSpPr txBox="1">
              <a:spLocks noChangeArrowheads="1"/>
            </p:cNvSpPr>
            <p:nvPr/>
          </p:nvSpPr>
          <p:spPr bwMode="auto">
            <a:xfrm>
              <a:off x="1488" y="3024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grpSp>
          <p:nvGrpSpPr>
            <p:cNvPr id="82967" name="Group 55"/>
            <p:cNvGrpSpPr>
              <a:grpSpLocks/>
            </p:cNvGrpSpPr>
            <p:nvPr/>
          </p:nvGrpSpPr>
          <p:grpSpPr bwMode="auto">
            <a:xfrm>
              <a:off x="4224" y="1296"/>
              <a:ext cx="240" cy="155"/>
              <a:chOff x="4368" y="1584"/>
              <a:chExt cx="240" cy="155"/>
            </a:xfrm>
          </p:grpSpPr>
          <p:sp>
            <p:nvSpPr>
              <p:cNvPr id="83007" name="Text Box 56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3008" name="Rectangle 57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83009" name="Group 58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83010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3011" name="Line 60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82968" name="Text Box 61"/>
            <p:cNvSpPr txBox="1">
              <a:spLocks noChangeArrowheads="1"/>
            </p:cNvSpPr>
            <p:nvPr/>
          </p:nvSpPr>
          <p:spPr bwMode="auto">
            <a:xfrm>
              <a:off x="1728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82969" name="Text Box 62"/>
            <p:cNvSpPr txBox="1">
              <a:spLocks noChangeArrowheads="1"/>
            </p:cNvSpPr>
            <p:nvPr/>
          </p:nvSpPr>
          <p:spPr bwMode="auto">
            <a:xfrm>
              <a:off x="3936" y="3600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Basement</a:t>
              </a:r>
            </a:p>
          </p:txBody>
        </p:sp>
        <p:sp>
          <p:nvSpPr>
            <p:cNvPr id="82970" name="Rectangle 63"/>
            <p:cNvSpPr>
              <a:spLocks noChangeArrowheads="1"/>
            </p:cNvSpPr>
            <p:nvPr/>
          </p:nvSpPr>
          <p:spPr bwMode="auto">
            <a:xfrm rot="10800000">
              <a:off x="3504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82971" name="Group 64"/>
            <p:cNvGrpSpPr>
              <a:grpSpLocks/>
            </p:cNvGrpSpPr>
            <p:nvPr/>
          </p:nvGrpSpPr>
          <p:grpSpPr bwMode="auto">
            <a:xfrm>
              <a:off x="3312" y="1296"/>
              <a:ext cx="240" cy="155"/>
              <a:chOff x="4368" y="1584"/>
              <a:chExt cx="240" cy="155"/>
            </a:xfrm>
          </p:grpSpPr>
          <p:sp>
            <p:nvSpPr>
              <p:cNvPr id="83002" name="Text Box 65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3003" name="Rectangle 66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83004" name="Group 67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83005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3006" name="Line 69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82972" name="Group 70"/>
            <p:cNvGrpSpPr>
              <a:grpSpLocks/>
            </p:cNvGrpSpPr>
            <p:nvPr/>
          </p:nvGrpSpPr>
          <p:grpSpPr bwMode="auto">
            <a:xfrm>
              <a:off x="2400" y="1296"/>
              <a:ext cx="240" cy="155"/>
              <a:chOff x="4368" y="1584"/>
              <a:chExt cx="240" cy="155"/>
            </a:xfrm>
          </p:grpSpPr>
          <p:sp>
            <p:nvSpPr>
              <p:cNvPr id="82997" name="Text Box 71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2998" name="Rectangle 72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82999" name="Group 73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83000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3001" name="Line 75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82973" name="Group 76"/>
            <p:cNvGrpSpPr>
              <a:grpSpLocks/>
            </p:cNvGrpSpPr>
            <p:nvPr/>
          </p:nvGrpSpPr>
          <p:grpSpPr bwMode="auto">
            <a:xfrm>
              <a:off x="1488" y="1296"/>
              <a:ext cx="240" cy="155"/>
              <a:chOff x="4368" y="1584"/>
              <a:chExt cx="240" cy="155"/>
            </a:xfrm>
          </p:grpSpPr>
          <p:sp>
            <p:nvSpPr>
              <p:cNvPr id="82992" name="Text Box 77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2993" name="Rectangle 78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82994" name="Group 79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82995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996" name="Line 81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82974" name="Group 82"/>
            <p:cNvGrpSpPr>
              <a:grpSpLocks/>
            </p:cNvGrpSpPr>
            <p:nvPr/>
          </p:nvGrpSpPr>
          <p:grpSpPr bwMode="auto">
            <a:xfrm>
              <a:off x="576" y="1296"/>
              <a:ext cx="240" cy="155"/>
              <a:chOff x="4368" y="1584"/>
              <a:chExt cx="240" cy="155"/>
            </a:xfrm>
          </p:grpSpPr>
          <p:sp>
            <p:nvSpPr>
              <p:cNvPr id="82987" name="Text Box 83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2988" name="Rectangle 84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82989" name="Group 85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82990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991" name="Line 87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82975" name="Rectangle 88"/>
            <p:cNvSpPr>
              <a:spLocks noChangeArrowheads="1"/>
            </p:cNvSpPr>
            <p:nvPr/>
          </p:nvSpPr>
          <p:spPr bwMode="auto">
            <a:xfrm rot="10800000">
              <a:off x="4416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2976" name="Rectangle 89"/>
            <p:cNvSpPr>
              <a:spLocks noChangeArrowheads="1"/>
            </p:cNvSpPr>
            <p:nvPr/>
          </p:nvSpPr>
          <p:spPr bwMode="auto">
            <a:xfrm rot="10800000">
              <a:off x="2592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2977" name="Rectangle 90"/>
            <p:cNvSpPr>
              <a:spLocks noChangeArrowheads="1"/>
            </p:cNvSpPr>
            <p:nvPr/>
          </p:nvSpPr>
          <p:spPr bwMode="auto">
            <a:xfrm rot="10800000">
              <a:off x="1680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2978" name="Rectangle 91"/>
            <p:cNvSpPr>
              <a:spLocks noChangeArrowheads="1"/>
            </p:cNvSpPr>
            <p:nvPr/>
          </p:nvSpPr>
          <p:spPr bwMode="auto">
            <a:xfrm rot="10800000">
              <a:off x="768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2979" name="Text Box 92"/>
            <p:cNvSpPr txBox="1">
              <a:spLocks noChangeArrowheads="1"/>
            </p:cNvSpPr>
            <p:nvPr/>
          </p:nvSpPr>
          <p:spPr bwMode="auto">
            <a:xfrm>
              <a:off x="816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82980" name="Text Box 93"/>
            <p:cNvSpPr txBox="1">
              <a:spLocks noChangeArrowheads="1"/>
            </p:cNvSpPr>
            <p:nvPr/>
          </p:nvSpPr>
          <p:spPr bwMode="auto">
            <a:xfrm>
              <a:off x="2640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82981" name="Text Box 94"/>
            <p:cNvSpPr txBox="1">
              <a:spLocks noChangeArrowheads="1"/>
            </p:cNvSpPr>
            <p:nvPr/>
          </p:nvSpPr>
          <p:spPr bwMode="auto">
            <a:xfrm>
              <a:off x="3552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82982" name="Text Box 95"/>
            <p:cNvSpPr txBox="1">
              <a:spLocks noChangeArrowheads="1"/>
            </p:cNvSpPr>
            <p:nvPr/>
          </p:nvSpPr>
          <p:spPr bwMode="auto">
            <a:xfrm>
              <a:off x="4464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82983" name="Text Box 96"/>
            <p:cNvSpPr txBox="1">
              <a:spLocks noChangeArrowheads="1"/>
            </p:cNvSpPr>
            <p:nvPr/>
          </p:nvSpPr>
          <p:spPr bwMode="auto">
            <a:xfrm>
              <a:off x="5184" y="216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82984" name="Text Box 97"/>
            <p:cNvSpPr txBox="1">
              <a:spLocks noChangeArrowheads="1"/>
            </p:cNvSpPr>
            <p:nvPr/>
          </p:nvSpPr>
          <p:spPr bwMode="auto">
            <a:xfrm>
              <a:off x="2688" y="81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82985" name="Text Box 98"/>
            <p:cNvSpPr txBox="1">
              <a:spLocks noChangeArrowheads="1"/>
            </p:cNvSpPr>
            <p:nvPr/>
          </p:nvSpPr>
          <p:spPr bwMode="auto">
            <a:xfrm>
              <a:off x="144" y="2160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82986" name="Text Box 99"/>
            <p:cNvSpPr txBox="1">
              <a:spLocks noChangeArrowheads="1"/>
            </p:cNvSpPr>
            <p:nvPr/>
          </p:nvSpPr>
          <p:spPr bwMode="auto">
            <a:xfrm>
              <a:off x="2688" y="355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</p:grp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36C2D539-E8EF-44B3-804C-45B58B3B2150}" type="slidenum">
              <a:rPr lang="en-US"/>
              <a:pPr>
                <a:defRPr/>
              </a:pPr>
              <a:t>69</a:t>
            </a:fld>
            <a:endParaRPr lang="en-US" dirty="0"/>
          </a:p>
        </p:txBody>
      </p:sp>
      <p:sp>
        <p:nvSpPr>
          <p:cNvPr id="83971" name="Rectangle 26"/>
          <p:cNvSpPr>
            <a:spLocks noChangeArrowheads="1"/>
          </p:cNvSpPr>
          <p:nvPr/>
        </p:nvSpPr>
        <p:spPr bwMode="auto">
          <a:xfrm>
            <a:off x="0" y="-76200"/>
            <a:ext cx="9144000" cy="621506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83972" name="Group 27"/>
          <p:cNvGrpSpPr>
            <a:grpSpLocks/>
          </p:cNvGrpSpPr>
          <p:nvPr/>
        </p:nvGrpSpPr>
        <p:grpSpPr bwMode="auto">
          <a:xfrm>
            <a:off x="228600" y="685800"/>
            <a:ext cx="8721725" cy="4786313"/>
            <a:chOff x="144" y="816"/>
            <a:chExt cx="5494" cy="3015"/>
          </a:xfrm>
        </p:grpSpPr>
        <p:sp>
          <p:nvSpPr>
            <p:cNvPr id="83973" name="Line 2"/>
            <p:cNvSpPr>
              <a:spLocks noChangeShapeType="1"/>
            </p:cNvSpPr>
            <p:nvPr/>
          </p:nvSpPr>
          <p:spPr bwMode="auto">
            <a:xfrm>
              <a:off x="624" y="3312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974" name="Line 3"/>
            <p:cNvSpPr>
              <a:spLocks noChangeShapeType="1"/>
            </p:cNvSpPr>
            <p:nvPr/>
          </p:nvSpPr>
          <p:spPr bwMode="auto">
            <a:xfrm>
              <a:off x="624" y="1296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975" name="Line 4"/>
            <p:cNvSpPr>
              <a:spLocks noChangeShapeType="1"/>
            </p:cNvSpPr>
            <p:nvPr/>
          </p:nvSpPr>
          <p:spPr bwMode="auto">
            <a:xfrm>
              <a:off x="62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976" name="Line 5"/>
            <p:cNvSpPr>
              <a:spLocks noChangeShapeType="1"/>
            </p:cNvSpPr>
            <p:nvPr/>
          </p:nvSpPr>
          <p:spPr bwMode="auto">
            <a:xfrm>
              <a:off x="518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977" name="Line 6"/>
            <p:cNvSpPr>
              <a:spLocks noChangeShapeType="1"/>
            </p:cNvSpPr>
            <p:nvPr/>
          </p:nvSpPr>
          <p:spPr bwMode="auto">
            <a:xfrm>
              <a:off x="3360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978" name="Line 7"/>
            <p:cNvSpPr>
              <a:spLocks noChangeShapeType="1"/>
            </p:cNvSpPr>
            <p:nvPr/>
          </p:nvSpPr>
          <p:spPr bwMode="auto">
            <a:xfrm>
              <a:off x="2448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979" name="Line 8"/>
            <p:cNvSpPr>
              <a:spLocks noChangeShapeType="1"/>
            </p:cNvSpPr>
            <p:nvPr/>
          </p:nvSpPr>
          <p:spPr bwMode="auto">
            <a:xfrm>
              <a:off x="4272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980" name="Line 9"/>
            <p:cNvSpPr>
              <a:spLocks noChangeShapeType="1"/>
            </p:cNvSpPr>
            <p:nvPr/>
          </p:nvSpPr>
          <p:spPr bwMode="auto">
            <a:xfrm>
              <a:off x="1536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981" name="Text Box 10"/>
            <p:cNvSpPr txBox="1">
              <a:spLocks noChangeArrowheads="1"/>
            </p:cNvSpPr>
            <p:nvPr/>
          </p:nvSpPr>
          <p:spPr bwMode="auto">
            <a:xfrm>
              <a:off x="3936" y="3600"/>
              <a:ext cx="11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Attic</a:t>
              </a:r>
            </a:p>
          </p:txBody>
        </p:sp>
        <p:sp>
          <p:nvSpPr>
            <p:cNvPr id="83982" name="Rectangle 11"/>
            <p:cNvSpPr>
              <a:spLocks noChangeArrowheads="1"/>
            </p:cNvSpPr>
            <p:nvPr/>
          </p:nvSpPr>
          <p:spPr bwMode="auto">
            <a:xfrm>
              <a:off x="2016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3983" name="Text Box 12"/>
            <p:cNvSpPr txBox="1">
              <a:spLocks noChangeArrowheads="1"/>
            </p:cNvSpPr>
            <p:nvPr/>
          </p:nvSpPr>
          <p:spPr bwMode="auto">
            <a:xfrm>
              <a:off x="1728" y="1920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83984" name="Rectangle 13"/>
            <p:cNvSpPr>
              <a:spLocks noChangeArrowheads="1"/>
            </p:cNvSpPr>
            <p:nvPr/>
          </p:nvSpPr>
          <p:spPr bwMode="auto">
            <a:xfrm>
              <a:off x="2832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3985" name="Text Box 14"/>
            <p:cNvSpPr txBox="1">
              <a:spLocks noChangeArrowheads="1"/>
            </p:cNvSpPr>
            <p:nvPr/>
          </p:nvSpPr>
          <p:spPr bwMode="auto">
            <a:xfrm>
              <a:off x="2544" y="1920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83986" name="Rectangle 15"/>
            <p:cNvSpPr>
              <a:spLocks noChangeArrowheads="1"/>
            </p:cNvSpPr>
            <p:nvPr/>
          </p:nvSpPr>
          <p:spPr bwMode="auto">
            <a:xfrm>
              <a:off x="3744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3987" name="Text Box 16"/>
            <p:cNvSpPr txBox="1">
              <a:spLocks noChangeArrowheads="1"/>
            </p:cNvSpPr>
            <p:nvPr/>
          </p:nvSpPr>
          <p:spPr bwMode="auto">
            <a:xfrm>
              <a:off x="3504" y="1920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83988" name="Rectangle 17"/>
            <p:cNvSpPr>
              <a:spLocks noChangeArrowheads="1"/>
            </p:cNvSpPr>
            <p:nvPr/>
          </p:nvSpPr>
          <p:spPr bwMode="auto">
            <a:xfrm>
              <a:off x="4752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3989" name="Text Box 18"/>
            <p:cNvSpPr txBox="1">
              <a:spLocks noChangeArrowheads="1"/>
            </p:cNvSpPr>
            <p:nvPr/>
          </p:nvSpPr>
          <p:spPr bwMode="auto">
            <a:xfrm>
              <a:off x="4464" y="1920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83990" name="Rectangle 19"/>
            <p:cNvSpPr>
              <a:spLocks noChangeArrowheads="1"/>
            </p:cNvSpPr>
            <p:nvPr/>
          </p:nvSpPr>
          <p:spPr bwMode="auto">
            <a:xfrm>
              <a:off x="1002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3991" name="Text Box 20"/>
            <p:cNvSpPr txBox="1">
              <a:spLocks noChangeArrowheads="1"/>
            </p:cNvSpPr>
            <p:nvPr/>
          </p:nvSpPr>
          <p:spPr bwMode="auto">
            <a:xfrm>
              <a:off x="672" y="1920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83992" name="Text Box 21"/>
            <p:cNvSpPr txBox="1">
              <a:spLocks noChangeArrowheads="1"/>
            </p:cNvSpPr>
            <p:nvPr/>
          </p:nvSpPr>
          <p:spPr bwMode="auto">
            <a:xfrm>
              <a:off x="5184" y="216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83993" name="Text Box 22"/>
            <p:cNvSpPr txBox="1">
              <a:spLocks noChangeArrowheads="1"/>
            </p:cNvSpPr>
            <p:nvPr/>
          </p:nvSpPr>
          <p:spPr bwMode="auto">
            <a:xfrm>
              <a:off x="2688" y="81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83994" name="Text Box 23"/>
            <p:cNvSpPr txBox="1">
              <a:spLocks noChangeArrowheads="1"/>
            </p:cNvSpPr>
            <p:nvPr/>
          </p:nvSpPr>
          <p:spPr bwMode="auto">
            <a:xfrm>
              <a:off x="144" y="2208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83995" name="Text Box 24"/>
            <p:cNvSpPr txBox="1">
              <a:spLocks noChangeArrowheads="1"/>
            </p:cNvSpPr>
            <p:nvPr/>
          </p:nvSpPr>
          <p:spPr bwMode="auto">
            <a:xfrm>
              <a:off x="2736" y="355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83996" name="Oval 25"/>
            <p:cNvSpPr>
              <a:spLocks noChangeArrowheads="1"/>
            </p:cNvSpPr>
            <p:nvPr/>
          </p:nvSpPr>
          <p:spPr bwMode="auto">
            <a:xfrm>
              <a:off x="3168" y="2016"/>
              <a:ext cx="192" cy="14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17D0DC4C-2CFE-4063-92CF-FD4430C8C8B0}" type="slidenum">
              <a:rPr lang="en-US"/>
              <a:pPr>
                <a:defRPr/>
              </a:pPr>
              <a:t>70</a:t>
            </a:fld>
            <a:endParaRPr lang="en-US" dirty="0"/>
          </a:p>
        </p:txBody>
      </p:sp>
      <p:sp>
        <p:nvSpPr>
          <p:cNvPr id="880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58775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FRAME TOWNHOUSES-- </a:t>
            </a:r>
            <a:br>
              <a:rPr lang="en-US" sz="4400" dirty="0" smtClean="0"/>
            </a:br>
            <a:r>
              <a:rPr lang="en-US" sz="4400" dirty="0" smtClean="0"/>
              <a:t>4th ITERATION (cont'd)</a:t>
            </a:r>
          </a:p>
        </p:txBody>
      </p:sp>
      <p:graphicFrame>
        <p:nvGraphicFramePr>
          <p:cNvPr id="38914" name="Object 4" descr="This is a picture of the burn time clock showing 17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2268998880"/>
              </p:ext>
            </p:extLst>
          </p:nvPr>
        </p:nvGraphicFramePr>
        <p:xfrm>
          <a:off x="1219200" y="3468688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5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468688"/>
                        <a:ext cx="6400800" cy="115093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6134788" y="3193822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4F4039F9-7263-420E-BE2C-3A7D6F7AE956}" type="slidenum">
              <a:rPr lang="en-US"/>
              <a:pPr>
                <a:defRPr/>
              </a:pPr>
              <a:t>71</a:t>
            </a:fld>
            <a:endParaRPr lang="en-US" dirty="0"/>
          </a:p>
        </p:txBody>
      </p:sp>
      <p:pic>
        <p:nvPicPr>
          <p:cNvPr id="39940" name="Picture 2" descr="This is a picture of the front of the same townhouses on fire for 17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07488" cy="576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Text Box 3"/>
          <p:cNvSpPr txBox="1">
            <a:spLocks noChangeArrowheads="1"/>
          </p:cNvSpPr>
          <p:nvPr/>
        </p:nvSpPr>
        <p:spPr bwMode="auto">
          <a:xfrm>
            <a:off x="4495800" y="42672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graphicFrame>
        <p:nvGraphicFramePr>
          <p:cNvPr id="39938" name="Object 0" descr="This is a picture of the burn time clock showing 1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4082053"/>
              </p:ext>
            </p:extLst>
          </p:nvPr>
        </p:nvGraphicFramePr>
        <p:xfrm>
          <a:off x="1219200" y="5768975"/>
          <a:ext cx="5805488" cy="106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9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5768975"/>
                        <a:ext cx="5805488" cy="106362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2" name="Text Box 5"/>
          <p:cNvSpPr txBox="1">
            <a:spLocks noChangeArrowheads="1"/>
          </p:cNvSpPr>
          <p:nvPr/>
        </p:nvSpPr>
        <p:spPr bwMode="auto">
          <a:xfrm>
            <a:off x="6458167" y="5553753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#7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839CD5BA-0338-4EC2-B4C3-AE9230C3A1C9}" type="slidenum">
              <a:rPr lang="en-US"/>
              <a:pPr>
                <a:defRPr/>
              </a:pPr>
              <a:t>72</a:t>
            </a:fld>
            <a:endParaRPr lang="en-US" dirty="0"/>
          </a:p>
        </p:txBody>
      </p:sp>
      <p:pic>
        <p:nvPicPr>
          <p:cNvPr id="40964" name="Picture 2" descr="This is a picture of the side of the same townhouses on fire for 17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07488" cy="57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Text Box 3"/>
          <p:cNvSpPr txBox="1">
            <a:spLocks noChangeArrowheads="1"/>
          </p:cNvSpPr>
          <p:nvPr/>
        </p:nvSpPr>
        <p:spPr bwMode="auto">
          <a:xfrm>
            <a:off x="2514600" y="43434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sp>
        <p:nvSpPr>
          <p:cNvPr id="40966" name="Text Box 4"/>
          <p:cNvSpPr txBox="1">
            <a:spLocks noChangeArrowheads="1"/>
          </p:cNvSpPr>
          <p:nvPr/>
        </p:nvSpPr>
        <p:spPr bwMode="auto">
          <a:xfrm>
            <a:off x="7391400" y="40386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graphicFrame>
        <p:nvGraphicFramePr>
          <p:cNvPr id="40962" name="Object 0" descr="This is a picture of the burn time clock showing 1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9803163"/>
              </p:ext>
            </p:extLst>
          </p:nvPr>
        </p:nvGraphicFramePr>
        <p:xfrm>
          <a:off x="1219200" y="5729288"/>
          <a:ext cx="5805488" cy="106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3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5729288"/>
                        <a:ext cx="5805488" cy="106362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458167" y="5553753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#7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A274706A-C71D-48D8-8433-0718E71C1D7E}" type="slidenum">
              <a:rPr lang="en-US"/>
              <a:pPr>
                <a:defRPr/>
              </a:pPr>
              <a:t>73</a:t>
            </a:fld>
            <a:endParaRPr lang="en-US" dirty="0"/>
          </a:p>
        </p:txBody>
      </p:sp>
      <p:pic>
        <p:nvPicPr>
          <p:cNvPr id="41988" name="Picture 2" descr="This is a picture of the back of the same townhouses on fire for 17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07488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Text Box 3"/>
          <p:cNvSpPr txBox="1">
            <a:spLocks noChangeArrowheads="1"/>
          </p:cNvSpPr>
          <p:nvPr/>
        </p:nvSpPr>
        <p:spPr bwMode="auto">
          <a:xfrm>
            <a:off x="2819400" y="4191000"/>
            <a:ext cx="687388" cy="3079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sp>
        <p:nvSpPr>
          <p:cNvPr id="41990" name="Text Box 4"/>
          <p:cNvSpPr txBox="1">
            <a:spLocks noChangeArrowheads="1"/>
          </p:cNvSpPr>
          <p:nvPr/>
        </p:nvSpPr>
        <p:spPr bwMode="auto">
          <a:xfrm>
            <a:off x="8001000" y="37338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41986" name="Object 0" descr="This is a picture of the burn time clock showing 1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3972446"/>
              </p:ext>
            </p:extLst>
          </p:nvPr>
        </p:nvGraphicFramePr>
        <p:xfrm>
          <a:off x="1143000" y="5748338"/>
          <a:ext cx="5805488" cy="106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7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5748338"/>
                        <a:ext cx="5805488" cy="106362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458167" y="5553753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#7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1F253E55-2426-4ACF-9B0C-CAD627BB70B2}" type="slidenum">
              <a:rPr lang="en-US"/>
              <a:pPr>
                <a:defRPr/>
              </a:pPr>
              <a:t>74</a:t>
            </a:fld>
            <a:endParaRPr lang="en-US" dirty="0"/>
          </a:p>
        </p:txBody>
      </p:sp>
      <p:pic>
        <p:nvPicPr>
          <p:cNvPr id="43012" name="Picture 2" descr="This is a picture of the other side of the same townhouses on fire for 17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1938" cy="574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3" name="Text Box 3"/>
          <p:cNvSpPr txBox="1">
            <a:spLocks noChangeArrowheads="1"/>
          </p:cNvSpPr>
          <p:nvPr/>
        </p:nvSpPr>
        <p:spPr bwMode="auto">
          <a:xfrm>
            <a:off x="3581400" y="41148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graphicFrame>
        <p:nvGraphicFramePr>
          <p:cNvPr id="43010" name="Object 0" descr="This is a picture of the burn time clock showing 1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7194598"/>
              </p:ext>
            </p:extLst>
          </p:nvPr>
        </p:nvGraphicFramePr>
        <p:xfrm>
          <a:off x="1143000" y="5743575"/>
          <a:ext cx="5805488" cy="106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1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5743575"/>
                        <a:ext cx="5805488" cy="106362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458167" y="5553753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#7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BB24ABAE-1DF7-4354-A05D-991852F1776B}" type="slidenum">
              <a:rPr lang="en-US"/>
              <a:pPr>
                <a:defRPr/>
              </a:pPr>
              <a:t>75</a:t>
            </a:fld>
            <a:endParaRPr lang="en-US" dirty="0"/>
          </a:p>
        </p:txBody>
      </p:sp>
      <p:sp>
        <p:nvSpPr>
          <p:cNvPr id="84995" name="Rectangle 424"/>
          <p:cNvSpPr>
            <a:spLocks noChangeArrowheads="1"/>
          </p:cNvSpPr>
          <p:nvPr/>
        </p:nvSpPr>
        <p:spPr bwMode="auto">
          <a:xfrm>
            <a:off x="0" y="-76200"/>
            <a:ext cx="9144000" cy="64087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84996" name="Group 426"/>
          <p:cNvGrpSpPr>
            <a:grpSpLocks/>
          </p:cNvGrpSpPr>
          <p:nvPr/>
        </p:nvGrpSpPr>
        <p:grpSpPr bwMode="auto">
          <a:xfrm>
            <a:off x="457200" y="228600"/>
            <a:ext cx="8237538" cy="5486400"/>
            <a:chOff x="288" y="48"/>
            <a:chExt cx="5040" cy="3456"/>
          </a:xfrm>
        </p:grpSpPr>
        <p:sp>
          <p:nvSpPr>
            <p:cNvPr id="84997" name="Text Box 427"/>
            <p:cNvSpPr txBox="1">
              <a:spLocks noChangeArrowheads="1"/>
            </p:cNvSpPr>
            <p:nvPr/>
          </p:nvSpPr>
          <p:spPr bwMode="auto">
            <a:xfrm>
              <a:off x="5040" y="48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</a:t>
              </a:r>
            </a:p>
          </p:txBody>
        </p:sp>
        <p:sp>
          <p:nvSpPr>
            <p:cNvPr id="84998" name="Line 428"/>
            <p:cNvSpPr>
              <a:spLocks noChangeShapeType="1"/>
            </p:cNvSpPr>
            <p:nvPr/>
          </p:nvSpPr>
          <p:spPr bwMode="auto">
            <a:xfrm>
              <a:off x="661" y="2824"/>
              <a:ext cx="44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999" name="Line 429"/>
            <p:cNvSpPr>
              <a:spLocks noChangeShapeType="1"/>
            </p:cNvSpPr>
            <p:nvPr/>
          </p:nvSpPr>
          <p:spPr bwMode="auto">
            <a:xfrm>
              <a:off x="661" y="999"/>
              <a:ext cx="8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00" name="Line 430"/>
            <p:cNvSpPr>
              <a:spLocks noChangeShapeType="1"/>
            </p:cNvSpPr>
            <p:nvPr/>
          </p:nvSpPr>
          <p:spPr bwMode="auto">
            <a:xfrm>
              <a:off x="661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01" name="Line 431"/>
            <p:cNvSpPr>
              <a:spLocks noChangeShapeType="1"/>
            </p:cNvSpPr>
            <p:nvPr/>
          </p:nvSpPr>
          <p:spPr bwMode="auto">
            <a:xfrm>
              <a:off x="5095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02" name="Line 432"/>
            <p:cNvSpPr>
              <a:spLocks noChangeShapeType="1"/>
            </p:cNvSpPr>
            <p:nvPr/>
          </p:nvSpPr>
          <p:spPr bwMode="auto">
            <a:xfrm>
              <a:off x="3321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03" name="Line 433"/>
            <p:cNvSpPr>
              <a:spLocks noChangeShapeType="1"/>
            </p:cNvSpPr>
            <p:nvPr/>
          </p:nvSpPr>
          <p:spPr bwMode="auto">
            <a:xfrm>
              <a:off x="2435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04" name="Line 434"/>
            <p:cNvSpPr>
              <a:spLocks noChangeShapeType="1"/>
            </p:cNvSpPr>
            <p:nvPr/>
          </p:nvSpPr>
          <p:spPr bwMode="auto">
            <a:xfrm>
              <a:off x="4208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05" name="Line 435"/>
            <p:cNvSpPr>
              <a:spLocks noChangeShapeType="1"/>
            </p:cNvSpPr>
            <p:nvPr/>
          </p:nvSpPr>
          <p:spPr bwMode="auto">
            <a:xfrm>
              <a:off x="1548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06" name="Line 436"/>
            <p:cNvSpPr>
              <a:spLocks noChangeShapeType="1"/>
            </p:cNvSpPr>
            <p:nvPr/>
          </p:nvSpPr>
          <p:spPr bwMode="auto">
            <a:xfrm>
              <a:off x="661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07" name="Line 437"/>
            <p:cNvSpPr>
              <a:spLocks noChangeShapeType="1"/>
            </p:cNvSpPr>
            <p:nvPr/>
          </p:nvSpPr>
          <p:spPr bwMode="auto">
            <a:xfrm>
              <a:off x="201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08" name="Line 438"/>
            <p:cNvSpPr>
              <a:spLocks noChangeShapeType="1"/>
            </p:cNvSpPr>
            <p:nvPr/>
          </p:nvSpPr>
          <p:spPr bwMode="auto">
            <a:xfrm>
              <a:off x="243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09" name="Line 439"/>
            <p:cNvSpPr>
              <a:spLocks noChangeShapeType="1"/>
            </p:cNvSpPr>
            <p:nvPr/>
          </p:nvSpPr>
          <p:spPr bwMode="auto">
            <a:xfrm>
              <a:off x="3321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10" name="Line 440"/>
            <p:cNvSpPr>
              <a:spLocks noChangeShapeType="1"/>
            </p:cNvSpPr>
            <p:nvPr/>
          </p:nvSpPr>
          <p:spPr bwMode="auto">
            <a:xfrm>
              <a:off x="467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11" name="Line 441"/>
            <p:cNvSpPr>
              <a:spLocks noChangeShapeType="1"/>
            </p:cNvSpPr>
            <p:nvPr/>
          </p:nvSpPr>
          <p:spPr bwMode="auto">
            <a:xfrm flipH="1">
              <a:off x="1408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12" name="Line 442"/>
            <p:cNvSpPr>
              <a:spLocks noChangeShapeType="1"/>
            </p:cNvSpPr>
            <p:nvPr/>
          </p:nvSpPr>
          <p:spPr bwMode="auto">
            <a:xfrm>
              <a:off x="1548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13" name="Line 443"/>
            <p:cNvSpPr>
              <a:spLocks noChangeShapeType="1"/>
            </p:cNvSpPr>
            <p:nvPr/>
          </p:nvSpPr>
          <p:spPr bwMode="auto">
            <a:xfrm>
              <a:off x="1221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14" name="Line 444"/>
            <p:cNvSpPr>
              <a:spLocks noChangeShapeType="1"/>
            </p:cNvSpPr>
            <p:nvPr/>
          </p:nvSpPr>
          <p:spPr bwMode="auto">
            <a:xfrm>
              <a:off x="229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15" name="Line 445"/>
            <p:cNvSpPr>
              <a:spLocks noChangeShapeType="1"/>
            </p:cNvSpPr>
            <p:nvPr/>
          </p:nvSpPr>
          <p:spPr bwMode="auto">
            <a:xfrm>
              <a:off x="243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16" name="Line 446"/>
            <p:cNvSpPr>
              <a:spLocks noChangeShapeType="1"/>
            </p:cNvSpPr>
            <p:nvPr/>
          </p:nvSpPr>
          <p:spPr bwMode="auto">
            <a:xfrm>
              <a:off x="2995" y="1651"/>
              <a:ext cx="3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17" name="Line 447"/>
            <p:cNvSpPr>
              <a:spLocks noChangeShapeType="1"/>
            </p:cNvSpPr>
            <p:nvPr/>
          </p:nvSpPr>
          <p:spPr bwMode="auto">
            <a:xfrm>
              <a:off x="3321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18" name="Line 448"/>
            <p:cNvSpPr>
              <a:spLocks noChangeShapeType="1"/>
            </p:cNvSpPr>
            <p:nvPr/>
          </p:nvSpPr>
          <p:spPr bwMode="auto">
            <a:xfrm>
              <a:off x="4068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19" name="Line 449"/>
            <p:cNvSpPr>
              <a:spLocks noChangeShapeType="1"/>
            </p:cNvSpPr>
            <p:nvPr/>
          </p:nvSpPr>
          <p:spPr bwMode="auto">
            <a:xfrm>
              <a:off x="4208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20" name="Line 450"/>
            <p:cNvSpPr>
              <a:spLocks noChangeShapeType="1"/>
            </p:cNvSpPr>
            <p:nvPr/>
          </p:nvSpPr>
          <p:spPr bwMode="auto">
            <a:xfrm>
              <a:off x="495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85021" name="Group 451"/>
            <p:cNvGrpSpPr>
              <a:grpSpLocks/>
            </p:cNvGrpSpPr>
            <p:nvPr/>
          </p:nvGrpSpPr>
          <p:grpSpPr bwMode="auto">
            <a:xfrm>
              <a:off x="1408" y="2215"/>
              <a:ext cx="140" cy="305"/>
              <a:chOff x="4560" y="3312"/>
              <a:chExt cx="144" cy="336"/>
            </a:xfrm>
          </p:grpSpPr>
          <p:sp>
            <p:nvSpPr>
              <p:cNvPr id="85412" name="Rectangle 452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5413" name="Line 453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414" name="Line 454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415" name="Line 455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416" name="Line 456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417" name="Line 457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418" name="Line 458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022" name="Group 459"/>
            <p:cNvGrpSpPr>
              <a:grpSpLocks/>
            </p:cNvGrpSpPr>
            <p:nvPr/>
          </p:nvGrpSpPr>
          <p:grpSpPr bwMode="auto">
            <a:xfrm>
              <a:off x="1548" y="2215"/>
              <a:ext cx="140" cy="305"/>
              <a:chOff x="4560" y="3312"/>
              <a:chExt cx="144" cy="336"/>
            </a:xfrm>
          </p:grpSpPr>
          <p:sp>
            <p:nvSpPr>
              <p:cNvPr id="85405" name="Rectangle 460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5406" name="Line 461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407" name="Line 462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408" name="Line 463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409" name="Line 464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410" name="Line 465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411" name="Line 466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5023" name="Text Box 467"/>
            <p:cNvSpPr txBox="1">
              <a:spLocks noChangeArrowheads="1"/>
            </p:cNvSpPr>
            <p:nvPr/>
          </p:nvSpPr>
          <p:spPr bwMode="auto">
            <a:xfrm>
              <a:off x="2948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grpSp>
          <p:nvGrpSpPr>
            <p:cNvPr id="85024" name="Group 468"/>
            <p:cNvGrpSpPr>
              <a:grpSpLocks/>
            </p:cNvGrpSpPr>
            <p:nvPr/>
          </p:nvGrpSpPr>
          <p:grpSpPr bwMode="auto">
            <a:xfrm>
              <a:off x="4068" y="2215"/>
              <a:ext cx="140" cy="305"/>
              <a:chOff x="4560" y="3312"/>
              <a:chExt cx="144" cy="336"/>
            </a:xfrm>
          </p:grpSpPr>
          <p:sp>
            <p:nvSpPr>
              <p:cNvPr id="85398" name="Rectangle 469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5399" name="Line 470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400" name="Line 471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401" name="Line 472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402" name="Line 473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403" name="Line 474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404" name="Line 475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5025" name="Text Box 476"/>
            <p:cNvSpPr txBox="1">
              <a:spLocks noChangeArrowheads="1"/>
            </p:cNvSpPr>
            <p:nvPr/>
          </p:nvSpPr>
          <p:spPr bwMode="auto">
            <a:xfrm>
              <a:off x="3835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grpSp>
          <p:nvGrpSpPr>
            <p:cNvPr id="85026" name="Group 477"/>
            <p:cNvGrpSpPr>
              <a:grpSpLocks/>
            </p:cNvGrpSpPr>
            <p:nvPr/>
          </p:nvGrpSpPr>
          <p:grpSpPr bwMode="auto">
            <a:xfrm>
              <a:off x="4208" y="2215"/>
              <a:ext cx="140" cy="305"/>
              <a:chOff x="4560" y="3312"/>
              <a:chExt cx="144" cy="336"/>
            </a:xfrm>
          </p:grpSpPr>
          <p:sp>
            <p:nvSpPr>
              <p:cNvPr id="85391" name="Rectangle 478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5392" name="Line 479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393" name="Line 480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394" name="Line 481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395" name="Line 482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396" name="Line 483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397" name="Line 484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027" name="Group 485"/>
            <p:cNvGrpSpPr>
              <a:grpSpLocks/>
            </p:cNvGrpSpPr>
            <p:nvPr/>
          </p:nvGrpSpPr>
          <p:grpSpPr bwMode="auto">
            <a:xfrm>
              <a:off x="3181" y="2215"/>
              <a:ext cx="140" cy="305"/>
              <a:chOff x="4560" y="3312"/>
              <a:chExt cx="144" cy="336"/>
            </a:xfrm>
          </p:grpSpPr>
          <p:sp>
            <p:nvSpPr>
              <p:cNvPr id="85384" name="Rectangle 486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5385" name="Line 487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386" name="Line 488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387" name="Line 489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388" name="Line 490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389" name="Line 491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390" name="Line 492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5028" name="Text Box 493"/>
            <p:cNvSpPr txBox="1">
              <a:spLocks noChangeArrowheads="1"/>
            </p:cNvSpPr>
            <p:nvPr/>
          </p:nvSpPr>
          <p:spPr bwMode="auto">
            <a:xfrm>
              <a:off x="4161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85029" name="Text Box 494"/>
            <p:cNvSpPr txBox="1">
              <a:spLocks noChangeArrowheads="1"/>
            </p:cNvSpPr>
            <p:nvPr/>
          </p:nvSpPr>
          <p:spPr bwMode="auto">
            <a:xfrm>
              <a:off x="1175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85030" name="Text Box 495"/>
            <p:cNvSpPr txBox="1">
              <a:spLocks noChangeArrowheads="1"/>
            </p:cNvSpPr>
            <p:nvPr/>
          </p:nvSpPr>
          <p:spPr bwMode="auto">
            <a:xfrm>
              <a:off x="1501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85031" name="Text Box 496"/>
            <p:cNvSpPr txBox="1">
              <a:spLocks noChangeArrowheads="1"/>
            </p:cNvSpPr>
            <p:nvPr/>
          </p:nvSpPr>
          <p:spPr bwMode="auto">
            <a:xfrm>
              <a:off x="75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85032" name="Text Box 497"/>
            <p:cNvSpPr txBox="1">
              <a:spLocks noChangeArrowheads="1"/>
            </p:cNvSpPr>
            <p:nvPr/>
          </p:nvSpPr>
          <p:spPr bwMode="auto">
            <a:xfrm>
              <a:off x="1688" y="230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85033" name="Text Box 498"/>
            <p:cNvSpPr txBox="1">
              <a:spLocks noChangeArrowheads="1"/>
            </p:cNvSpPr>
            <p:nvPr/>
          </p:nvSpPr>
          <p:spPr bwMode="auto">
            <a:xfrm>
              <a:off x="2528" y="230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85034" name="Text Box 499"/>
            <p:cNvSpPr txBox="1">
              <a:spLocks noChangeArrowheads="1"/>
            </p:cNvSpPr>
            <p:nvPr/>
          </p:nvSpPr>
          <p:spPr bwMode="auto">
            <a:xfrm>
              <a:off x="341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85035" name="Text Box 500"/>
            <p:cNvSpPr txBox="1">
              <a:spLocks noChangeArrowheads="1"/>
            </p:cNvSpPr>
            <p:nvPr/>
          </p:nvSpPr>
          <p:spPr bwMode="auto">
            <a:xfrm>
              <a:off x="439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85036" name="Text Box 501"/>
            <p:cNvSpPr txBox="1">
              <a:spLocks noChangeArrowheads="1"/>
            </p:cNvSpPr>
            <p:nvPr/>
          </p:nvSpPr>
          <p:spPr bwMode="auto">
            <a:xfrm>
              <a:off x="3461" y="1868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85037" name="Text Box 502"/>
            <p:cNvSpPr txBox="1">
              <a:spLocks noChangeArrowheads="1"/>
            </p:cNvSpPr>
            <p:nvPr/>
          </p:nvSpPr>
          <p:spPr bwMode="auto">
            <a:xfrm>
              <a:off x="439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85038" name="Text Box 503"/>
            <p:cNvSpPr txBox="1">
              <a:spLocks noChangeArrowheads="1"/>
            </p:cNvSpPr>
            <p:nvPr/>
          </p:nvSpPr>
          <p:spPr bwMode="auto">
            <a:xfrm>
              <a:off x="257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85039" name="Text Box 504"/>
            <p:cNvSpPr txBox="1">
              <a:spLocks noChangeArrowheads="1"/>
            </p:cNvSpPr>
            <p:nvPr/>
          </p:nvSpPr>
          <p:spPr bwMode="auto">
            <a:xfrm>
              <a:off x="1688" y="1868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85040" name="Text Box 505"/>
            <p:cNvSpPr txBox="1">
              <a:spLocks noChangeArrowheads="1"/>
            </p:cNvSpPr>
            <p:nvPr/>
          </p:nvSpPr>
          <p:spPr bwMode="auto">
            <a:xfrm>
              <a:off x="755" y="1303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grpSp>
          <p:nvGrpSpPr>
            <p:cNvPr id="85041" name="Group 506"/>
            <p:cNvGrpSpPr>
              <a:grpSpLocks/>
            </p:cNvGrpSpPr>
            <p:nvPr/>
          </p:nvGrpSpPr>
          <p:grpSpPr bwMode="auto">
            <a:xfrm>
              <a:off x="1368" y="1520"/>
              <a:ext cx="233" cy="131"/>
              <a:chOff x="2644" y="1833"/>
              <a:chExt cx="284" cy="182"/>
            </a:xfrm>
          </p:grpSpPr>
          <p:sp>
            <p:nvSpPr>
              <p:cNvPr id="85382" name="Text Box 507"/>
              <p:cNvSpPr txBox="1">
                <a:spLocks noChangeArrowheads="1"/>
              </p:cNvSpPr>
              <p:nvPr/>
            </p:nvSpPr>
            <p:spPr bwMode="auto">
              <a:xfrm>
                <a:off x="2644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5383" name="Rectangle 508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85042" name="Group 509"/>
            <p:cNvGrpSpPr>
              <a:grpSpLocks/>
            </p:cNvGrpSpPr>
            <p:nvPr/>
          </p:nvGrpSpPr>
          <p:grpSpPr bwMode="auto">
            <a:xfrm flipH="1">
              <a:off x="1399" y="1599"/>
              <a:ext cx="49" cy="52"/>
              <a:chOff x="1827" y="2496"/>
              <a:chExt cx="93" cy="96"/>
            </a:xfrm>
          </p:grpSpPr>
          <p:sp>
            <p:nvSpPr>
              <p:cNvPr id="8538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381" name="Line 51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043" name="Group 512"/>
            <p:cNvGrpSpPr>
              <a:grpSpLocks/>
            </p:cNvGrpSpPr>
            <p:nvPr/>
          </p:nvGrpSpPr>
          <p:grpSpPr bwMode="auto">
            <a:xfrm flipH="1">
              <a:off x="1501" y="1520"/>
              <a:ext cx="234" cy="131"/>
              <a:chOff x="624" y="1680"/>
              <a:chExt cx="240" cy="144"/>
            </a:xfrm>
          </p:grpSpPr>
          <p:grpSp>
            <p:nvGrpSpPr>
              <p:cNvPr id="85374" name="Group 513"/>
              <p:cNvGrpSpPr>
                <a:grpSpLocks/>
              </p:cNvGrpSpPr>
              <p:nvPr/>
            </p:nvGrpSpPr>
            <p:grpSpPr bwMode="auto">
              <a:xfrm>
                <a:off x="624" y="1680"/>
                <a:ext cx="240" cy="144"/>
                <a:chOff x="2644" y="1833"/>
                <a:chExt cx="284" cy="182"/>
              </a:xfrm>
            </p:grpSpPr>
            <p:sp>
              <p:nvSpPr>
                <p:cNvPr id="85378" name="Text Box 514"/>
                <p:cNvSpPr txBox="1">
                  <a:spLocks noChangeArrowheads="1"/>
                </p:cNvSpPr>
                <p:nvPr/>
              </p:nvSpPr>
              <p:spPr bwMode="auto">
                <a:xfrm>
                  <a:off x="2644" y="1833"/>
                  <a:ext cx="284" cy="1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600" b="1" dirty="0">
                      <a:latin typeface="Arial" charset="0"/>
                    </a:rPr>
                    <a:t>LAV</a:t>
                  </a:r>
                </a:p>
              </p:txBody>
            </p:sp>
            <p:sp>
              <p:nvSpPr>
                <p:cNvPr id="85379" name="Rectangle 515"/>
                <p:cNvSpPr>
                  <a:spLocks noChangeArrowheads="1"/>
                </p:cNvSpPr>
                <p:nvPr/>
              </p:nvSpPr>
              <p:spPr bwMode="auto">
                <a:xfrm>
                  <a:off x="2684" y="1834"/>
                  <a:ext cx="184" cy="18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85375" name="Group 516"/>
              <p:cNvGrpSpPr>
                <a:grpSpLocks/>
              </p:cNvGrpSpPr>
              <p:nvPr/>
            </p:nvGrpSpPr>
            <p:grpSpPr bwMode="auto">
              <a:xfrm flipH="1">
                <a:off x="663" y="1767"/>
                <a:ext cx="50" cy="57"/>
                <a:chOff x="1827" y="2496"/>
                <a:chExt cx="93" cy="96"/>
              </a:xfrm>
            </p:grpSpPr>
            <p:sp>
              <p:nvSpPr>
                <p:cNvPr id="85376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377" name="Line 518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85044" name="Group 519"/>
            <p:cNvGrpSpPr>
              <a:grpSpLocks/>
            </p:cNvGrpSpPr>
            <p:nvPr/>
          </p:nvGrpSpPr>
          <p:grpSpPr bwMode="auto">
            <a:xfrm flipH="1">
              <a:off x="3277" y="1520"/>
              <a:ext cx="233" cy="131"/>
              <a:chOff x="2646" y="1833"/>
              <a:chExt cx="284" cy="182"/>
            </a:xfrm>
          </p:grpSpPr>
          <p:sp>
            <p:nvSpPr>
              <p:cNvPr id="85372" name="Text Box 520"/>
              <p:cNvSpPr txBox="1">
                <a:spLocks noChangeArrowheads="1"/>
              </p:cNvSpPr>
              <p:nvPr/>
            </p:nvSpPr>
            <p:spPr bwMode="auto">
              <a:xfrm>
                <a:off x="2646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5373" name="Rectangle 521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85045" name="Group 522"/>
            <p:cNvGrpSpPr>
              <a:grpSpLocks/>
            </p:cNvGrpSpPr>
            <p:nvPr/>
          </p:nvGrpSpPr>
          <p:grpSpPr bwMode="auto">
            <a:xfrm>
              <a:off x="3428" y="1599"/>
              <a:ext cx="49" cy="52"/>
              <a:chOff x="1827" y="2496"/>
              <a:chExt cx="93" cy="96"/>
            </a:xfrm>
          </p:grpSpPr>
          <p:sp>
            <p:nvSpPr>
              <p:cNvPr id="8537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371" name="Line 52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046" name="Group 525"/>
            <p:cNvGrpSpPr>
              <a:grpSpLocks/>
            </p:cNvGrpSpPr>
            <p:nvPr/>
          </p:nvGrpSpPr>
          <p:grpSpPr bwMode="auto">
            <a:xfrm flipH="1">
              <a:off x="4161" y="1520"/>
              <a:ext cx="234" cy="131"/>
              <a:chOff x="2644" y="1833"/>
              <a:chExt cx="284" cy="182"/>
            </a:xfrm>
          </p:grpSpPr>
          <p:sp>
            <p:nvSpPr>
              <p:cNvPr id="85368" name="Text Box 526"/>
              <p:cNvSpPr txBox="1">
                <a:spLocks noChangeArrowheads="1"/>
              </p:cNvSpPr>
              <p:nvPr/>
            </p:nvSpPr>
            <p:spPr bwMode="auto">
              <a:xfrm>
                <a:off x="2644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5369" name="Rectangle 527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85047" name="Group 528"/>
            <p:cNvGrpSpPr>
              <a:grpSpLocks/>
            </p:cNvGrpSpPr>
            <p:nvPr/>
          </p:nvGrpSpPr>
          <p:grpSpPr bwMode="auto">
            <a:xfrm>
              <a:off x="4315" y="1599"/>
              <a:ext cx="49" cy="52"/>
              <a:chOff x="1827" y="2496"/>
              <a:chExt cx="93" cy="96"/>
            </a:xfrm>
          </p:grpSpPr>
          <p:sp>
            <p:nvSpPr>
              <p:cNvPr id="8536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367" name="Line 53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048" name="Group 531"/>
            <p:cNvGrpSpPr>
              <a:grpSpLocks/>
            </p:cNvGrpSpPr>
            <p:nvPr/>
          </p:nvGrpSpPr>
          <p:grpSpPr bwMode="auto">
            <a:xfrm>
              <a:off x="3135" y="1520"/>
              <a:ext cx="233" cy="131"/>
              <a:chOff x="624" y="1680"/>
              <a:chExt cx="240" cy="144"/>
            </a:xfrm>
          </p:grpSpPr>
          <p:grpSp>
            <p:nvGrpSpPr>
              <p:cNvPr id="85360" name="Group 532"/>
              <p:cNvGrpSpPr>
                <a:grpSpLocks/>
              </p:cNvGrpSpPr>
              <p:nvPr/>
            </p:nvGrpSpPr>
            <p:grpSpPr bwMode="auto">
              <a:xfrm>
                <a:off x="624" y="1680"/>
                <a:ext cx="240" cy="144"/>
                <a:chOff x="2644" y="1833"/>
                <a:chExt cx="284" cy="182"/>
              </a:xfrm>
            </p:grpSpPr>
            <p:sp>
              <p:nvSpPr>
                <p:cNvPr id="85364" name="Text Box 533"/>
                <p:cNvSpPr txBox="1">
                  <a:spLocks noChangeArrowheads="1"/>
                </p:cNvSpPr>
                <p:nvPr/>
              </p:nvSpPr>
              <p:spPr bwMode="auto">
                <a:xfrm>
                  <a:off x="2644" y="1833"/>
                  <a:ext cx="284" cy="1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600" b="1" dirty="0">
                      <a:latin typeface="Arial" charset="0"/>
                    </a:rPr>
                    <a:t>LAV</a:t>
                  </a:r>
                </a:p>
              </p:txBody>
            </p:sp>
            <p:sp>
              <p:nvSpPr>
                <p:cNvPr id="85365" name="Rectangle 534"/>
                <p:cNvSpPr>
                  <a:spLocks noChangeArrowheads="1"/>
                </p:cNvSpPr>
                <p:nvPr/>
              </p:nvSpPr>
              <p:spPr bwMode="auto">
                <a:xfrm>
                  <a:off x="2684" y="1834"/>
                  <a:ext cx="184" cy="18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85361" name="Group 535"/>
              <p:cNvGrpSpPr>
                <a:grpSpLocks/>
              </p:cNvGrpSpPr>
              <p:nvPr/>
            </p:nvGrpSpPr>
            <p:grpSpPr bwMode="auto">
              <a:xfrm flipH="1">
                <a:off x="663" y="1767"/>
                <a:ext cx="50" cy="57"/>
                <a:chOff x="1827" y="2496"/>
                <a:chExt cx="93" cy="96"/>
              </a:xfrm>
            </p:grpSpPr>
            <p:sp>
              <p:nvSpPr>
                <p:cNvPr id="8536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363" name="Line 537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85049" name="Line 538"/>
            <p:cNvSpPr>
              <a:spLocks noChangeShapeType="1"/>
            </p:cNvSpPr>
            <p:nvPr/>
          </p:nvSpPr>
          <p:spPr bwMode="auto">
            <a:xfrm>
              <a:off x="661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50" name="Text Box 539"/>
            <p:cNvSpPr txBox="1">
              <a:spLocks noChangeArrowheads="1"/>
            </p:cNvSpPr>
            <p:nvPr/>
          </p:nvSpPr>
          <p:spPr bwMode="auto">
            <a:xfrm>
              <a:off x="75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85051" name="Text Box 540"/>
            <p:cNvSpPr txBox="1">
              <a:spLocks noChangeArrowheads="1"/>
            </p:cNvSpPr>
            <p:nvPr/>
          </p:nvSpPr>
          <p:spPr bwMode="auto">
            <a:xfrm>
              <a:off x="168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85052" name="Text Box 541"/>
            <p:cNvSpPr txBox="1">
              <a:spLocks noChangeArrowheads="1"/>
            </p:cNvSpPr>
            <p:nvPr/>
          </p:nvSpPr>
          <p:spPr bwMode="auto">
            <a:xfrm>
              <a:off x="252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85053" name="Text Box 542"/>
            <p:cNvSpPr txBox="1">
              <a:spLocks noChangeArrowheads="1"/>
            </p:cNvSpPr>
            <p:nvPr/>
          </p:nvSpPr>
          <p:spPr bwMode="auto">
            <a:xfrm>
              <a:off x="3461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85054" name="Text Box 543"/>
            <p:cNvSpPr txBox="1">
              <a:spLocks noChangeArrowheads="1"/>
            </p:cNvSpPr>
            <p:nvPr/>
          </p:nvSpPr>
          <p:spPr bwMode="auto">
            <a:xfrm>
              <a:off x="434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grpSp>
          <p:nvGrpSpPr>
            <p:cNvPr id="85055" name="Group 544"/>
            <p:cNvGrpSpPr>
              <a:grpSpLocks/>
            </p:cNvGrpSpPr>
            <p:nvPr/>
          </p:nvGrpSpPr>
          <p:grpSpPr bwMode="auto">
            <a:xfrm>
              <a:off x="1595" y="2824"/>
              <a:ext cx="233" cy="130"/>
              <a:chOff x="1872" y="3648"/>
              <a:chExt cx="384" cy="144"/>
            </a:xfrm>
          </p:grpSpPr>
          <p:grpSp>
            <p:nvGrpSpPr>
              <p:cNvPr id="85345" name="Group 545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85347" name="Group 546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85357" name="Line 547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358" name="Line 54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359" name="Line 549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5348" name="Group 550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85355" name="Line 55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356" name="Line 55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5349" name="Group 553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85353" name="Line 55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354" name="Line 55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5350" name="Group 556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85351" name="Line 55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352" name="Line 55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85346" name="Line 559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056" name="Group 560"/>
            <p:cNvGrpSpPr>
              <a:grpSpLocks/>
            </p:cNvGrpSpPr>
            <p:nvPr/>
          </p:nvGrpSpPr>
          <p:grpSpPr bwMode="auto">
            <a:xfrm>
              <a:off x="2481" y="2824"/>
              <a:ext cx="234" cy="130"/>
              <a:chOff x="1872" y="3648"/>
              <a:chExt cx="384" cy="144"/>
            </a:xfrm>
          </p:grpSpPr>
          <p:grpSp>
            <p:nvGrpSpPr>
              <p:cNvPr id="85330" name="Group 561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85332" name="Group 562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85342" name="Line 563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343" name="Line 56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344" name="Line 565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5333" name="Group 566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85340" name="Line 56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341" name="Line 56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5334" name="Group 569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85338" name="Line 57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339" name="Line 57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5335" name="Group 572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85336" name="Line 57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337" name="Line 57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85331" name="Line 575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057" name="Group 576"/>
            <p:cNvGrpSpPr>
              <a:grpSpLocks/>
            </p:cNvGrpSpPr>
            <p:nvPr/>
          </p:nvGrpSpPr>
          <p:grpSpPr bwMode="auto">
            <a:xfrm>
              <a:off x="3368" y="2824"/>
              <a:ext cx="233" cy="130"/>
              <a:chOff x="1872" y="3648"/>
              <a:chExt cx="384" cy="144"/>
            </a:xfrm>
          </p:grpSpPr>
          <p:grpSp>
            <p:nvGrpSpPr>
              <p:cNvPr id="85315" name="Group 577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85317" name="Group 578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85327" name="Line 579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328" name="Line 58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329" name="Line 581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5318" name="Group 582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85325" name="Line 58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326" name="Line 58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5319" name="Group 585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85323" name="Line 58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324" name="Line 587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5320" name="Group 588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85321" name="Line 58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322" name="Line 59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85316" name="Line 591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5058" name="Text Box 592"/>
            <p:cNvSpPr txBox="1">
              <a:spLocks noChangeArrowheads="1"/>
            </p:cNvSpPr>
            <p:nvPr/>
          </p:nvSpPr>
          <p:spPr bwMode="auto">
            <a:xfrm>
              <a:off x="1127" y="1998"/>
              <a:ext cx="45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85059" name="Text Box 593"/>
            <p:cNvSpPr txBox="1">
              <a:spLocks noChangeArrowheads="1"/>
            </p:cNvSpPr>
            <p:nvPr/>
          </p:nvSpPr>
          <p:spPr bwMode="auto">
            <a:xfrm>
              <a:off x="1488" y="1998"/>
              <a:ext cx="46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85060" name="Text Box 594"/>
            <p:cNvSpPr txBox="1">
              <a:spLocks noChangeArrowheads="1"/>
            </p:cNvSpPr>
            <p:nvPr/>
          </p:nvSpPr>
          <p:spPr bwMode="auto">
            <a:xfrm>
              <a:off x="2900" y="1998"/>
              <a:ext cx="46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85061" name="Text Box 595"/>
            <p:cNvSpPr txBox="1">
              <a:spLocks noChangeArrowheads="1"/>
            </p:cNvSpPr>
            <p:nvPr/>
          </p:nvSpPr>
          <p:spPr bwMode="auto">
            <a:xfrm>
              <a:off x="3744" y="1998"/>
              <a:ext cx="53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85062" name="Text Box 596"/>
            <p:cNvSpPr txBox="1">
              <a:spLocks noChangeArrowheads="1"/>
            </p:cNvSpPr>
            <p:nvPr/>
          </p:nvSpPr>
          <p:spPr bwMode="auto">
            <a:xfrm>
              <a:off x="4161" y="1998"/>
              <a:ext cx="44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85063" name="Text Box 597"/>
            <p:cNvSpPr txBox="1">
              <a:spLocks noChangeArrowheads="1"/>
            </p:cNvSpPr>
            <p:nvPr/>
          </p:nvSpPr>
          <p:spPr bwMode="auto">
            <a:xfrm>
              <a:off x="150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85064" name="Text Box 598"/>
            <p:cNvSpPr txBox="1">
              <a:spLocks noChangeArrowheads="1"/>
            </p:cNvSpPr>
            <p:nvPr/>
          </p:nvSpPr>
          <p:spPr bwMode="auto">
            <a:xfrm>
              <a:off x="1268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85065" name="Line 599"/>
            <p:cNvSpPr>
              <a:spLocks noChangeShapeType="1"/>
            </p:cNvSpPr>
            <p:nvPr/>
          </p:nvSpPr>
          <p:spPr bwMode="auto">
            <a:xfrm flipH="1">
              <a:off x="140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66" name="Line 600"/>
            <p:cNvSpPr>
              <a:spLocks noChangeShapeType="1"/>
            </p:cNvSpPr>
            <p:nvPr/>
          </p:nvSpPr>
          <p:spPr bwMode="auto">
            <a:xfrm>
              <a:off x="140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67" name="Line 601"/>
            <p:cNvSpPr>
              <a:spLocks noChangeShapeType="1"/>
            </p:cNvSpPr>
            <p:nvPr/>
          </p:nvSpPr>
          <p:spPr bwMode="auto">
            <a:xfrm>
              <a:off x="140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68" name="Line 602"/>
            <p:cNvSpPr>
              <a:spLocks noChangeShapeType="1"/>
            </p:cNvSpPr>
            <p:nvPr/>
          </p:nvSpPr>
          <p:spPr bwMode="auto">
            <a:xfrm flipH="1">
              <a:off x="154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69" name="Line 603"/>
            <p:cNvSpPr>
              <a:spLocks noChangeShapeType="1"/>
            </p:cNvSpPr>
            <p:nvPr/>
          </p:nvSpPr>
          <p:spPr bwMode="auto">
            <a:xfrm>
              <a:off x="168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70" name="Line 604"/>
            <p:cNvSpPr>
              <a:spLocks noChangeShapeType="1"/>
            </p:cNvSpPr>
            <p:nvPr/>
          </p:nvSpPr>
          <p:spPr bwMode="auto">
            <a:xfrm>
              <a:off x="168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71" name="Line 605"/>
            <p:cNvSpPr>
              <a:spLocks noChangeShapeType="1"/>
            </p:cNvSpPr>
            <p:nvPr/>
          </p:nvSpPr>
          <p:spPr bwMode="auto">
            <a:xfrm flipH="1">
              <a:off x="3181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72" name="Line 606"/>
            <p:cNvSpPr>
              <a:spLocks noChangeShapeType="1"/>
            </p:cNvSpPr>
            <p:nvPr/>
          </p:nvSpPr>
          <p:spPr bwMode="auto">
            <a:xfrm>
              <a:off x="3181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73" name="Line 607"/>
            <p:cNvSpPr>
              <a:spLocks noChangeShapeType="1"/>
            </p:cNvSpPr>
            <p:nvPr/>
          </p:nvSpPr>
          <p:spPr bwMode="auto">
            <a:xfrm>
              <a:off x="3181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74" name="Line 608"/>
            <p:cNvSpPr>
              <a:spLocks noChangeShapeType="1"/>
            </p:cNvSpPr>
            <p:nvPr/>
          </p:nvSpPr>
          <p:spPr bwMode="auto">
            <a:xfrm flipH="1">
              <a:off x="3321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75" name="Line 609"/>
            <p:cNvSpPr>
              <a:spLocks noChangeShapeType="1"/>
            </p:cNvSpPr>
            <p:nvPr/>
          </p:nvSpPr>
          <p:spPr bwMode="auto">
            <a:xfrm>
              <a:off x="3461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76" name="Line 610"/>
            <p:cNvSpPr>
              <a:spLocks noChangeShapeType="1"/>
            </p:cNvSpPr>
            <p:nvPr/>
          </p:nvSpPr>
          <p:spPr bwMode="auto">
            <a:xfrm>
              <a:off x="3461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77" name="Text Box 611"/>
            <p:cNvSpPr txBox="1">
              <a:spLocks noChangeArrowheads="1"/>
            </p:cNvSpPr>
            <p:nvPr/>
          </p:nvSpPr>
          <p:spPr bwMode="auto">
            <a:xfrm>
              <a:off x="304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85078" name="Text Box 612"/>
            <p:cNvSpPr txBox="1">
              <a:spLocks noChangeArrowheads="1"/>
            </p:cNvSpPr>
            <p:nvPr/>
          </p:nvSpPr>
          <p:spPr bwMode="auto">
            <a:xfrm>
              <a:off x="3275" y="1347"/>
              <a:ext cx="32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85079" name="Line 613"/>
            <p:cNvSpPr>
              <a:spLocks noChangeShapeType="1"/>
            </p:cNvSpPr>
            <p:nvPr/>
          </p:nvSpPr>
          <p:spPr bwMode="auto">
            <a:xfrm flipH="1">
              <a:off x="420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80" name="Line 614"/>
            <p:cNvSpPr>
              <a:spLocks noChangeShapeType="1"/>
            </p:cNvSpPr>
            <p:nvPr/>
          </p:nvSpPr>
          <p:spPr bwMode="auto">
            <a:xfrm>
              <a:off x="434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81" name="Line 615"/>
            <p:cNvSpPr>
              <a:spLocks noChangeShapeType="1"/>
            </p:cNvSpPr>
            <p:nvPr/>
          </p:nvSpPr>
          <p:spPr bwMode="auto">
            <a:xfrm>
              <a:off x="434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082" name="Text Box 616"/>
            <p:cNvSpPr txBox="1">
              <a:spLocks noChangeArrowheads="1"/>
            </p:cNvSpPr>
            <p:nvPr/>
          </p:nvSpPr>
          <p:spPr bwMode="auto">
            <a:xfrm>
              <a:off x="416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grpSp>
          <p:nvGrpSpPr>
            <p:cNvPr id="85083" name="Group 617"/>
            <p:cNvGrpSpPr>
              <a:grpSpLocks/>
            </p:cNvGrpSpPr>
            <p:nvPr/>
          </p:nvGrpSpPr>
          <p:grpSpPr bwMode="auto">
            <a:xfrm rot="5400000" flipV="1">
              <a:off x="2065" y="2689"/>
              <a:ext cx="131" cy="140"/>
              <a:chOff x="1827" y="2496"/>
              <a:chExt cx="93" cy="96"/>
            </a:xfrm>
          </p:grpSpPr>
          <p:sp>
            <p:nvSpPr>
              <p:cNvPr id="8531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314" name="Line 61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084" name="Group 620"/>
            <p:cNvGrpSpPr>
              <a:grpSpLocks/>
            </p:cNvGrpSpPr>
            <p:nvPr/>
          </p:nvGrpSpPr>
          <p:grpSpPr bwMode="auto">
            <a:xfrm rot="5400000" flipV="1">
              <a:off x="2952" y="2689"/>
              <a:ext cx="131" cy="140"/>
              <a:chOff x="1827" y="2496"/>
              <a:chExt cx="93" cy="96"/>
            </a:xfrm>
          </p:grpSpPr>
          <p:sp>
            <p:nvSpPr>
              <p:cNvPr id="8531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312" name="Line 62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085" name="Group 623"/>
            <p:cNvGrpSpPr>
              <a:grpSpLocks/>
            </p:cNvGrpSpPr>
            <p:nvPr/>
          </p:nvGrpSpPr>
          <p:grpSpPr bwMode="auto">
            <a:xfrm rot="5400000" flipV="1">
              <a:off x="3839" y="2689"/>
              <a:ext cx="131" cy="140"/>
              <a:chOff x="1827" y="2496"/>
              <a:chExt cx="93" cy="96"/>
            </a:xfrm>
          </p:grpSpPr>
          <p:sp>
            <p:nvSpPr>
              <p:cNvPr id="8530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310" name="Line 62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086" name="Group 626"/>
            <p:cNvGrpSpPr>
              <a:grpSpLocks/>
            </p:cNvGrpSpPr>
            <p:nvPr/>
          </p:nvGrpSpPr>
          <p:grpSpPr bwMode="auto">
            <a:xfrm flipV="1">
              <a:off x="4955" y="2259"/>
              <a:ext cx="140" cy="130"/>
              <a:chOff x="1827" y="2496"/>
              <a:chExt cx="93" cy="96"/>
            </a:xfrm>
          </p:grpSpPr>
          <p:sp>
            <p:nvSpPr>
              <p:cNvPr id="8530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308" name="Line 62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5087" name="Rectangle 629"/>
            <p:cNvSpPr>
              <a:spLocks noChangeArrowheads="1"/>
            </p:cNvSpPr>
            <p:nvPr/>
          </p:nvSpPr>
          <p:spPr bwMode="auto">
            <a:xfrm>
              <a:off x="5095" y="2476"/>
              <a:ext cx="93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85088" name="Group 630"/>
            <p:cNvGrpSpPr>
              <a:grpSpLocks/>
            </p:cNvGrpSpPr>
            <p:nvPr/>
          </p:nvGrpSpPr>
          <p:grpSpPr bwMode="auto">
            <a:xfrm flipH="1" flipV="1">
              <a:off x="661" y="2259"/>
              <a:ext cx="140" cy="130"/>
              <a:chOff x="1827" y="2496"/>
              <a:chExt cx="93" cy="96"/>
            </a:xfrm>
          </p:grpSpPr>
          <p:sp>
            <p:nvSpPr>
              <p:cNvPr id="8530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306" name="Line 63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089" name="Group 633"/>
            <p:cNvGrpSpPr>
              <a:grpSpLocks/>
            </p:cNvGrpSpPr>
            <p:nvPr/>
          </p:nvGrpSpPr>
          <p:grpSpPr bwMode="auto">
            <a:xfrm>
              <a:off x="895" y="2780"/>
              <a:ext cx="140" cy="87"/>
              <a:chOff x="2112" y="3600"/>
              <a:chExt cx="144" cy="96"/>
            </a:xfrm>
          </p:grpSpPr>
          <p:grpSp>
            <p:nvGrpSpPr>
              <p:cNvPr id="85301" name="Group 634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5303" name="Line 63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304" name="Line 63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5302" name="Line 637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090" name="Group 638"/>
            <p:cNvGrpSpPr>
              <a:grpSpLocks/>
            </p:cNvGrpSpPr>
            <p:nvPr/>
          </p:nvGrpSpPr>
          <p:grpSpPr bwMode="auto">
            <a:xfrm>
              <a:off x="755" y="2780"/>
              <a:ext cx="140" cy="87"/>
              <a:chOff x="1920" y="3600"/>
              <a:chExt cx="144" cy="96"/>
            </a:xfrm>
          </p:grpSpPr>
          <p:grpSp>
            <p:nvGrpSpPr>
              <p:cNvPr id="85297" name="Group 63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5299" name="Line 64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300" name="Line 64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5298" name="Line 64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091" name="Group 643"/>
            <p:cNvGrpSpPr>
              <a:grpSpLocks/>
            </p:cNvGrpSpPr>
            <p:nvPr/>
          </p:nvGrpSpPr>
          <p:grpSpPr bwMode="auto">
            <a:xfrm>
              <a:off x="1875" y="2780"/>
              <a:ext cx="93" cy="87"/>
              <a:chOff x="2112" y="3600"/>
              <a:chExt cx="144" cy="96"/>
            </a:xfrm>
          </p:grpSpPr>
          <p:grpSp>
            <p:nvGrpSpPr>
              <p:cNvPr id="85293" name="Group 644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5295" name="Line 64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296" name="Line 64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5294" name="Line 647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092" name="Group 648"/>
            <p:cNvGrpSpPr>
              <a:grpSpLocks/>
            </p:cNvGrpSpPr>
            <p:nvPr/>
          </p:nvGrpSpPr>
          <p:grpSpPr bwMode="auto">
            <a:xfrm>
              <a:off x="4395" y="2780"/>
              <a:ext cx="140" cy="87"/>
              <a:chOff x="2112" y="3600"/>
              <a:chExt cx="144" cy="96"/>
            </a:xfrm>
          </p:grpSpPr>
          <p:grpSp>
            <p:nvGrpSpPr>
              <p:cNvPr id="85289" name="Group 64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5291" name="Line 6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292" name="Line 6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5290" name="Line 65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093" name="Group 653"/>
            <p:cNvGrpSpPr>
              <a:grpSpLocks/>
            </p:cNvGrpSpPr>
            <p:nvPr/>
          </p:nvGrpSpPr>
          <p:grpSpPr bwMode="auto">
            <a:xfrm>
              <a:off x="4255" y="2780"/>
              <a:ext cx="140" cy="87"/>
              <a:chOff x="1920" y="3600"/>
              <a:chExt cx="144" cy="96"/>
            </a:xfrm>
          </p:grpSpPr>
          <p:grpSp>
            <p:nvGrpSpPr>
              <p:cNvPr id="85285" name="Group 65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5287" name="Line 65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288" name="Line 65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5286" name="Line 65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094" name="Group 658"/>
            <p:cNvGrpSpPr>
              <a:grpSpLocks/>
            </p:cNvGrpSpPr>
            <p:nvPr/>
          </p:nvGrpSpPr>
          <p:grpSpPr bwMode="auto">
            <a:xfrm>
              <a:off x="1361" y="2780"/>
              <a:ext cx="140" cy="87"/>
              <a:chOff x="2112" y="3600"/>
              <a:chExt cx="144" cy="96"/>
            </a:xfrm>
          </p:grpSpPr>
          <p:grpSp>
            <p:nvGrpSpPr>
              <p:cNvPr id="85281" name="Group 65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5283" name="Line 66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284" name="Line 66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5282" name="Line 66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095" name="Group 663"/>
            <p:cNvGrpSpPr>
              <a:grpSpLocks/>
            </p:cNvGrpSpPr>
            <p:nvPr/>
          </p:nvGrpSpPr>
          <p:grpSpPr bwMode="auto">
            <a:xfrm>
              <a:off x="1221" y="2780"/>
              <a:ext cx="140" cy="87"/>
              <a:chOff x="1920" y="3600"/>
              <a:chExt cx="144" cy="96"/>
            </a:xfrm>
          </p:grpSpPr>
          <p:grpSp>
            <p:nvGrpSpPr>
              <p:cNvPr id="85277" name="Group 66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5279" name="Line 66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280" name="Line 66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5278" name="Line 66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096" name="Group 668"/>
            <p:cNvGrpSpPr>
              <a:grpSpLocks/>
            </p:cNvGrpSpPr>
            <p:nvPr/>
          </p:nvGrpSpPr>
          <p:grpSpPr bwMode="auto">
            <a:xfrm>
              <a:off x="2761" y="2780"/>
              <a:ext cx="94" cy="87"/>
              <a:chOff x="2112" y="3600"/>
              <a:chExt cx="144" cy="96"/>
            </a:xfrm>
          </p:grpSpPr>
          <p:grpSp>
            <p:nvGrpSpPr>
              <p:cNvPr id="85273" name="Group 66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5275" name="Line 67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276" name="Line 67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5274" name="Line 67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097" name="Group 673"/>
            <p:cNvGrpSpPr>
              <a:grpSpLocks/>
            </p:cNvGrpSpPr>
            <p:nvPr/>
          </p:nvGrpSpPr>
          <p:grpSpPr bwMode="auto">
            <a:xfrm>
              <a:off x="3695" y="2780"/>
              <a:ext cx="93" cy="87"/>
              <a:chOff x="2112" y="3600"/>
              <a:chExt cx="144" cy="96"/>
            </a:xfrm>
          </p:grpSpPr>
          <p:grpSp>
            <p:nvGrpSpPr>
              <p:cNvPr id="85269" name="Group 674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5271" name="Line 67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272" name="Line 67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5270" name="Line 677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098" name="Group 678"/>
            <p:cNvGrpSpPr>
              <a:grpSpLocks/>
            </p:cNvGrpSpPr>
            <p:nvPr/>
          </p:nvGrpSpPr>
          <p:grpSpPr bwMode="auto">
            <a:xfrm>
              <a:off x="4861" y="2780"/>
              <a:ext cx="140" cy="87"/>
              <a:chOff x="2112" y="3600"/>
              <a:chExt cx="144" cy="96"/>
            </a:xfrm>
          </p:grpSpPr>
          <p:grpSp>
            <p:nvGrpSpPr>
              <p:cNvPr id="85265" name="Group 67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5267" name="Line 6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268" name="Line 6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5266" name="Line 68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099" name="Group 683"/>
            <p:cNvGrpSpPr>
              <a:grpSpLocks/>
            </p:cNvGrpSpPr>
            <p:nvPr/>
          </p:nvGrpSpPr>
          <p:grpSpPr bwMode="auto">
            <a:xfrm>
              <a:off x="4721" y="2780"/>
              <a:ext cx="140" cy="87"/>
              <a:chOff x="1920" y="3600"/>
              <a:chExt cx="144" cy="96"/>
            </a:xfrm>
          </p:grpSpPr>
          <p:grpSp>
            <p:nvGrpSpPr>
              <p:cNvPr id="85261" name="Group 68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5263" name="Line 68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264" name="Line 68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5262" name="Line 68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100" name="Group 688"/>
            <p:cNvGrpSpPr>
              <a:grpSpLocks/>
            </p:cNvGrpSpPr>
            <p:nvPr/>
          </p:nvGrpSpPr>
          <p:grpSpPr bwMode="auto">
            <a:xfrm rot="5400000">
              <a:off x="482" y="1907"/>
              <a:ext cx="217" cy="140"/>
              <a:chOff x="1872" y="3648"/>
              <a:chExt cx="384" cy="144"/>
            </a:xfrm>
          </p:grpSpPr>
          <p:grpSp>
            <p:nvGrpSpPr>
              <p:cNvPr id="85246" name="Group 689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85248" name="Group 690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85258" name="Line 691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259" name="Line 69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260" name="Line 693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5249" name="Group 694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85256" name="Line 69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257" name="Line 69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5250" name="Group 697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85254" name="Line 69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255" name="Line 69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5251" name="Group 700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85252" name="Line 70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253" name="Line 70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85247" name="Line 703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101" name="Group 704"/>
            <p:cNvGrpSpPr>
              <a:grpSpLocks/>
            </p:cNvGrpSpPr>
            <p:nvPr/>
          </p:nvGrpSpPr>
          <p:grpSpPr bwMode="auto">
            <a:xfrm rot="16200000" flipH="1">
              <a:off x="5056" y="1907"/>
              <a:ext cx="217" cy="140"/>
              <a:chOff x="1872" y="3648"/>
              <a:chExt cx="384" cy="144"/>
            </a:xfrm>
          </p:grpSpPr>
          <p:grpSp>
            <p:nvGrpSpPr>
              <p:cNvPr id="85231" name="Group 705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85233" name="Group 706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85243" name="Line 707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244" name="Line 70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245" name="Line 709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5234" name="Group 710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85241" name="Line 71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242" name="Line 71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5235" name="Group 713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85239" name="Line 71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240" name="Line 71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5236" name="Group 716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85237" name="Line 71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238" name="Line 71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85232" name="Line 719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102" name="Group 720"/>
            <p:cNvGrpSpPr>
              <a:grpSpLocks/>
            </p:cNvGrpSpPr>
            <p:nvPr/>
          </p:nvGrpSpPr>
          <p:grpSpPr bwMode="auto">
            <a:xfrm rot="5400000">
              <a:off x="618" y="1170"/>
              <a:ext cx="87" cy="93"/>
              <a:chOff x="2112" y="3600"/>
              <a:chExt cx="144" cy="96"/>
            </a:xfrm>
          </p:grpSpPr>
          <p:grpSp>
            <p:nvGrpSpPr>
              <p:cNvPr id="85227" name="Group 72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5229" name="Line 72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230" name="Line 72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5228" name="Line 72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103" name="Group 725"/>
            <p:cNvGrpSpPr>
              <a:grpSpLocks/>
            </p:cNvGrpSpPr>
            <p:nvPr/>
          </p:nvGrpSpPr>
          <p:grpSpPr bwMode="auto">
            <a:xfrm rot="5400000">
              <a:off x="5052" y="1126"/>
              <a:ext cx="86" cy="93"/>
              <a:chOff x="2112" y="3600"/>
              <a:chExt cx="144" cy="96"/>
            </a:xfrm>
          </p:grpSpPr>
          <p:grpSp>
            <p:nvGrpSpPr>
              <p:cNvPr id="85223" name="Group 726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5225" name="Line 72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226" name="Line 72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5224" name="Line 729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104" name="Group 730"/>
            <p:cNvGrpSpPr>
              <a:grpSpLocks/>
            </p:cNvGrpSpPr>
            <p:nvPr/>
          </p:nvGrpSpPr>
          <p:grpSpPr bwMode="auto">
            <a:xfrm rot="10800000">
              <a:off x="1268" y="869"/>
              <a:ext cx="233" cy="130"/>
              <a:chOff x="1872" y="3648"/>
              <a:chExt cx="384" cy="144"/>
            </a:xfrm>
          </p:grpSpPr>
          <p:grpSp>
            <p:nvGrpSpPr>
              <p:cNvPr id="85208" name="Group 731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85210" name="Group 732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85220" name="Line 733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221" name="Line 73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222" name="Line 735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5211" name="Group 736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85218" name="Line 73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219" name="Line 73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5212" name="Group 739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85216" name="Line 74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217" name="Line 74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5213" name="Group 742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85214" name="Line 74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5215" name="Line 74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85209" name="Line 745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5105" name="Rectangle 746"/>
            <p:cNvSpPr>
              <a:spLocks noChangeArrowheads="1"/>
            </p:cNvSpPr>
            <p:nvPr/>
          </p:nvSpPr>
          <p:spPr bwMode="auto">
            <a:xfrm>
              <a:off x="2321" y="782"/>
              <a:ext cx="233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5106" name="Line 747"/>
            <p:cNvSpPr>
              <a:spLocks noChangeShapeType="1"/>
            </p:cNvSpPr>
            <p:nvPr/>
          </p:nvSpPr>
          <p:spPr bwMode="auto">
            <a:xfrm>
              <a:off x="1548" y="869"/>
              <a:ext cx="177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107" name="Line 748"/>
            <p:cNvSpPr>
              <a:spLocks noChangeShapeType="1"/>
            </p:cNvSpPr>
            <p:nvPr/>
          </p:nvSpPr>
          <p:spPr bwMode="auto">
            <a:xfrm>
              <a:off x="3321" y="999"/>
              <a:ext cx="177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85108" name="Group 749"/>
            <p:cNvGrpSpPr>
              <a:grpSpLocks/>
            </p:cNvGrpSpPr>
            <p:nvPr/>
          </p:nvGrpSpPr>
          <p:grpSpPr bwMode="auto">
            <a:xfrm rot="-5400000">
              <a:off x="1039" y="995"/>
              <a:ext cx="131" cy="140"/>
              <a:chOff x="1827" y="2496"/>
              <a:chExt cx="93" cy="96"/>
            </a:xfrm>
          </p:grpSpPr>
          <p:sp>
            <p:nvSpPr>
              <p:cNvPr id="8520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207" name="Line 75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109" name="Group 752"/>
            <p:cNvGrpSpPr>
              <a:grpSpLocks/>
            </p:cNvGrpSpPr>
            <p:nvPr/>
          </p:nvGrpSpPr>
          <p:grpSpPr bwMode="auto">
            <a:xfrm rot="5400000" flipH="1">
              <a:off x="4539" y="995"/>
              <a:ext cx="131" cy="140"/>
              <a:chOff x="1827" y="2496"/>
              <a:chExt cx="93" cy="96"/>
            </a:xfrm>
          </p:grpSpPr>
          <p:sp>
            <p:nvSpPr>
              <p:cNvPr id="8520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205" name="Line 75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5110" name="Rectangle 755"/>
            <p:cNvSpPr>
              <a:spLocks noChangeArrowheads="1"/>
            </p:cNvSpPr>
            <p:nvPr/>
          </p:nvSpPr>
          <p:spPr bwMode="auto">
            <a:xfrm>
              <a:off x="4087" y="912"/>
              <a:ext cx="234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85111" name="Group 756"/>
            <p:cNvGrpSpPr>
              <a:grpSpLocks/>
            </p:cNvGrpSpPr>
            <p:nvPr/>
          </p:nvGrpSpPr>
          <p:grpSpPr bwMode="auto">
            <a:xfrm>
              <a:off x="4768" y="956"/>
              <a:ext cx="93" cy="87"/>
              <a:chOff x="2112" y="3600"/>
              <a:chExt cx="144" cy="96"/>
            </a:xfrm>
          </p:grpSpPr>
          <p:grpSp>
            <p:nvGrpSpPr>
              <p:cNvPr id="85200" name="Group 757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5202" name="Line 75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203" name="Line 75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5201" name="Line 760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112" name="Group 761"/>
            <p:cNvGrpSpPr>
              <a:grpSpLocks/>
            </p:cNvGrpSpPr>
            <p:nvPr/>
          </p:nvGrpSpPr>
          <p:grpSpPr bwMode="auto">
            <a:xfrm>
              <a:off x="1688" y="825"/>
              <a:ext cx="140" cy="87"/>
              <a:chOff x="1920" y="3600"/>
              <a:chExt cx="144" cy="96"/>
            </a:xfrm>
          </p:grpSpPr>
          <p:grpSp>
            <p:nvGrpSpPr>
              <p:cNvPr id="85196" name="Group 76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5198" name="Line 76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199" name="Line 76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5197" name="Line 76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113" name="Group 766"/>
            <p:cNvGrpSpPr>
              <a:grpSpLocks/>
            </p:cNvGrpSpPr>
            <p:nvPr/>
          </p:nvGrpSpPr>
          <p:grpSpPr bwMode="auto">
            <a:xfrm>
              <a:off x="2061" y="825"/>
              <a:ext cx="140" cy="87"/>
              <a:chOff x="2112" y="3600"/>
              <a:chExt cx="144" cy="96"/>
            </a:xfrm>
          </p:grpSpPr>
          <p:grpSp>
            <p:nvGrpSpPr>
              <p:cNvPr id="85192" name="Group 767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5194" name="Line 76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195" name="Line 76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5193" name="Line 770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114" name="Group 771"/>
            <p:cNvGrpSpPr>
              <a:grpSpLocks/>
            </p:cNvGrpSpPr>
            <p:nvPr/>
          </p:nvGrpSpPr>
          <p:grpSpPr bwMode="auto">
            <a:xfrm>
              <a:off x="1921" y="825"/>
              <a:ext cx="140" cy="87"/>
              <a:chOff x="1920" y="3600"/>
              <a:chExt cx="144" cy="96"/>
            </a:xfrm>
          </p:grpSpPr>
          <p:grpSp>
            <p:nvGrpSpPr>
              <p:cNvPr id="85188" name="Group 77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5190" name="Line 77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191" name="Line 77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5189" name="Line 77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5115" name="Text Box 776"/>
            <p:cNvSpPr txBox="1">
              <a:spLocks noChangeArrowheads="1"/>
            </p:cNvSpPr>
            <p:nvPr/>
          </p:nvSpPr>
          <p:spPr bwMode="auto">
            <a:xfrm>
              <a:off x="1875" y="912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85116" name="Group 777"/>
            <p:cNvGrpSpPr>
              <a:grpSpLocks/>
            </p:cNvGrpSpPr>
            <p:nvPr/>
          </p:nvGrpSpPr>
          <p:grpSpPr bwMode="auto">
            <a:xfrm>
              <a:off x="2948" y="825"/>
              <a:ext cx="140" cy="87"/>
              <a:chOff x="2112" y="3600"/>
              <a:chExt cx="144" cy="96"/>
            </a:xfrm>
          </p:grpSpPr>
          <p:grpSp>
            <p:nvGrpSpPr>
              <p:cNvPr id="85184" name="Group 778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5186" name="Line 77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187" name="Line 78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5185" name="Line 781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117" name="Group 782"/>
            <p:cNvGrpSpPr>
              <a:grpSpLocks/>
            </p:cNvGrpSpPr>
            <p:nvPr/>
          </p:nvGrpSpPr>
          <p:grpSpPr bwMode="auto">
            <a:xfrm>
              <a:off x="2808" y="825"/>
              <a:ext cx="140" cy="87"/>
              <a:chOff x="1920" y="3600"/>
              <a:chExt cx="144" cy="96"/>
            </a:xfrm>
          </p:grpSpPr>
          <p:grpSp>
            <p:nvGrpSpPr>
              <p:cNvPr id="85180" name="Group 783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5182" name="Line 78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183" name="Line 78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5181" name="Line 786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5118" name="Text Box 787"/>
            <p:cNvSpPr txBox="1">
              <a:spLocks noChangeArrowheads="1"/>
            </p:cNvSpPr>
            <p:nvPr/>
          </p:nvSpPr>
          <p:spPr bwMode="auto">
            <a:xfrm>
              <a:off x="2855" y="912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85119" name="Group 788"/>
            <p:cNvGrpSpPr>
              <a:grpSpLocks/>
            </p:cNvGrpSpPr>
            <p:nvPr/>
          </p:nvGrpSpPr>
          <p:grpSpPr bwMode="auto">
            <a:xfrm>
              <a:off x="3835" y="956"/>
              <a:ext cx="140" cy="87"/>
              <a:chOff x="2112" y="3600"/>
              <a:chExt cx="144" cy="96"/>
            </a:xfrm>
          </p:grpSpPr>
          <p:grpSp>
            <p:nvGrpSpPr>
              <p:cNvPr id="85176" name="Group 78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5178" name="Line 79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179" name="Line 79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5177" name="Line 79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120" name="Group 793"/>
            <p:cNvGrpSpPr>
              <a:grpSpLocks/>
            </p:cNvGrpSpPr>
            <p:nvPr/>
          </p:nvGrpSpPr>
          <p:grpSpPr bwMode="auto">
            <a:xfrm>
              <a:off x="3695" y="956"/>
              <a:ext cx="140" cy="87"/>
              <a:chOff x="1920" y="3600"/>
              <a:chExt cx="144" cy="96"/>
            </a:xfrm>
          </p:grpSpPr>
          <p:grpSp>
            <p:nvGrpSpPr>
              <p:cNvPr id="85172" name="Group 79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5174" name="Line 79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175" name="Line 79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5173" name="Line 79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5121" name="Text Box 798"/>
            <p:cNvSpPr txBox="1">
              <a:spLocks noChangeArrowheads="1"/>
            </p:cNvSpPr>
            <p:nvPr/>
          </p:nvSpPr>
          <p:spPr bwMode="auto">
            <a:xfrm>
              <a:off x="3695" y="1043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85122" name="Group 799"/>
            <p:cNvGrpSpPr>
              <a:grpSpLocks/>
            </p:cNvGrpSpPr>
            <p:nvPr/>
          </p:nvGrpSpPr>
          <p:grpSpPr bwMode="auto">
            <a:xfrm>
              <a:off x="2575" y="825"/>
              <a:ext cx="140" cy="87"/>
              <a:chOff x="1920" y="3600"/>
              <a:chExt cx="144" cy="96"/>
            </a:xfrm>
          </p:grpSpPr>
          <p:grpSp>
            <p:nvGrpSpPr>
              <p:cNvPr id="85168" name="Group 80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5170" name="Line 80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171" name="Line 80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5169" name="Line 80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123" name="Group 804"/>
            <p:cNvGrpSpPr>
              <a:grpSpLocks/>
            </p:cNvGrpSpPr>
            <p:nvPr/>
          </p:nvGrpSpPr>
          <p:grpSpPr bwMode="auto">
            <a:xfrm>
              <a:off x="3461" y="956"/>
              <a:ext cx="140" cy="87"/>
              <a:chOff x="1920" y="3600"/>
              <a:chExt cx="144" cy="96"/>
            </a:xfrm>
          </p:grpSpPr>
          <p:grpSp>
            <p:nvGrpSpPr>
              <p:cNvPr id="85164" name="Group 80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5166" name="Line 80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5167" name="Line 80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5165" name="Line 80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5124" name="Line 809"/>
            <p:cNvSpPr>
              <a:spLocks noChangeShapeType="1"/>
            </p:cNvSpPr>
            <p:nvPr/>
          </p:nvSpPr>
          <p:spPr bwMode="auto">
            <a:xfrm flipH="1">
              <a:off x="428" y="2997"/>
              <a:ext cx="6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125" name="Line 810"/>
            <p:cNvSpPr>
              <a:spLocks noChangeShapeType="1"/>
            </p:cNvSpPr>
            <p:nvPr/>
          </p:nvSpPr>
          <p:spPr bwMode="auto">
            <a:xfrm flipV="1">
              <a:off x="428" y="1564"/>
              <a:ext cx="0" cy="14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126" name="Line 811"/>
            <p:cNvSpPr>
              <a:spLocks noChangeShapeType="1"/>
            </p:cNvSpPr>
            <p:nvPr/>
          </p:nvSpPr>
          <p:spPr bwMode="auto">
            <a:xfrm>
              <a:off x="428" y="1564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127" name="Line 812"/>
            <p:cNvSpPr>
              <a:spLocks noChangeShapeType="1"/>
            </p:cNvSpPr>
            <p:nvPr/>
          </p:nvSpPr>
          <p:spPr bwMode="auto">
            <a:xfrm flipV="1">
              <a:off x="428" y="739"/>
              <a:ext cx="0" cy="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128" name="Line 813"/>
            <p:cNvSpPr>
              <a:spLocks noChangeShapeType="1"/>
            </p:cNvSpPr>
            <p:nvPr/>
          </p:nvSpPr>
          <p:spPr bwMode="auto">
            <a:xfrm flipV="1">
              <a:off x="1081" y="2824"/>
              <a:ext cx="0" cy="1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129" name="Line 814"/>
            <p:cNvSpPr>
              <a:spLocks noChangeShapeType="1"/>
            </p:cNvSpPr>
            <p:nvPr/>
          </p:nvSpPr>
          <p:spPr bwMode="auto">
            <a:xfrm flipV="1">
              <a:off x="1221" y="739"/>
              <a:ext cx="0" cy="2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130" name="Line 815"/>
            <p:cNvSpPr>
              <a:spLocks noChangeShapeType="1"/>
            </p:cNvSpPr>
            <p:nvPr/>
          </p:nvSpPr>
          <p:spPr bwMode="auto">
            <a:xfrm>
              <a:off x="428" y="739"/>
              <a:ext cx="7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85131" name="Group 816"/>
            <p:cNvGrpSpPr>
              <a:grpSpLocks/>
            </p:cNvGrpSpPr>
            <p:nvPr/>
          </p:nvGrpSpPr>
          <p:grpSpPr bwMode="auto">
            <a:xfrm>
              <a:off x="1875" y="565"/>
              <a:ext cx="420" cy="304"/>
              <a:chOff x="1872" y="960"/>
              <a:chExt cx="706" cy="192"/>
            </a:xfrm>
          </p:grpSpPr>
          <p:sp>
            <p:nvSpPr>
              <p:cNvPr id="85161" name="Line 817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162" name="Line 818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163" name="Line 819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132" name="Group 820"/>
            <p:cNvGrpSpPr>
              <a:grpSpLocks/>
            </p:cNvGrpSpPr>
            <p:nvPr/>
          </p:nvGrpSpPr>
          <p:grpSpPr bwMode="auto">
            <a:xfrm>
              <a:off x="2761" y="565"/>
              <a:ext cx="420" cy="304"/>
              <a:chOff x="1872" y="960"/>
              <a:chExt cx="706" cy="192"/>
            </a:xfrm>
          </p:grpSpPr>
          <p:sp>
            <p:nvSpPr>
              <p:cNvPr id="85158" name="Line 821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159" name="Line 822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160" name="Line 823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5133" name="Group 824"/>
            <p:cNvGrpSpPr>
              <a:grpSpLocks/>
            </p:cNvGrpSpPr>
            <p:nvPr/>
          </p:nvGrpSpPr>
          <p:grpSpPr bwMode="auto">
            <a:xfrm>
              <a:off x="3648" y="695"/>
              <a:ext cx="420" cy="304"/>
              <a:chOff x="1872" y="960"/>
              <a:chExt cx="706" cy="192"/>
            </a:xfrm>
          </p:grpSpPr>
          <p:sp>
            <p:nvSpPr>
              <p:cNvPr id="85155" name="Line 825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156" name="Line 826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5157" name="Line 827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5134" name="Line 828"/>
            <p:cNvSpPr>
              <a:spLocks noChangeShapeType="1"/>
            </p:cNvSpPr>
            <p:nvPr/>
          </p:nvSpPr>
          <p:spPr bwMode="auto">
            <a:xfrm>
              <a:off x="5095" y="1564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135" name="Line 829"/>
            <p:cNvSpPr>
              <a:spLocks noChangeShapeType="1"/>
            </p:cNvSpPr>
            <p:nvPr/>
          </p:nvSpPr>
          <p:spPr bwMode="auto">
            <a:xfrm flipV="1">
              <a:off x="5328" y="739"/>
              <a:ext cx="0" cy="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136" name="Line 830"/>
            <p:cNvSpPr>
              <a:spLocks noChangeShapeType="1"/>
            </p:cNvSpPr>
            <p:nvPr/>
          </p:nvSpPr>
          <p:spPr bwMode="auto">
            <a:xfrm>
              <a:off x="4535" y="739"/>
              <a:ext cx="7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137" name="Line 831"/>
            <p:cNvSpPr>
              <a:spLocks noChangeShapeType="1"/>
            </p:cNvSpPr>
            <p:nvPr/>
          </p:nvSpPr>
          <p:spPr bwMode="auto">
            <a:xfrm flipV="1">
              <a:off x="4535" y="739"/>
              <a:ext cx="0" cy="2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138" name="Line 832"/>
            <p:cNvSpPr>
              <a:spLocks noChangeShapeType="1"/>
            </p:cNvSpPr>
            <p:nvPr/>
          </p:nvSpPr>
          <p:spPr bwMode="auto">
            <a:xfrm flipV="1">
              <a:off x="5328" y="1564"/>
              <a:ext cx="0" cy="14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139" name="Line 833"/>
            <p:cNvSpPr>
              <a:spLocks noChangeShapeType="1"/>
            </p:cNvSpPr>
            <p:nvPr/>
          </p:nvSpPr>
          <p:spPr bwMode="auto">
            <a:xfrm flipH="1">
              <a:off x="4675" y="2997"/>
              <a:ext cx="6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140" name="Line 834"/>
            <p:cNvSpPr>
              <a:spLocks noChangeShapeType="1"/>
            </p:cNvSpPr>
            <p:nvPr/>
          </p:nvSpPr>
          <p:spPr bwMode="auto">
            <a:xfrm flipV="1">
              <a:off x="4675" y="2824"/>
              <a:ext cx="0" cy="1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141" name="Text Box 835"/>
            <p:cNvSpPr txBox="1">
              <a:spLocks noChangeArrowheads="1"/>
            </p:cNvSpPr>
            <p:nvPr/>
          </p:nvSpPr>
          <p:spPr bwMode="auto">
            <a:xfrm>
              <a:off x="428" y="2858"/>
              <a:ext cx="70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Covered Porch</a:t>
              </a:r>
            </a:p>
          </p:txBody>
        </p:sp>
        <p:sp>
          <p:nvSpPr>
            <p:cNvPr id="85142" name="Text Box 836"/>
            <p:cNvSpPr txBox="1">
              <a:spLocks noChangeArrowheads="1"/>
            </p:cNvSpPr>
            <p:nvPr/>
          </p:nvSpPr>
          <p:spPr bwMode="auto">
            <a:xfrm>
              <a:off x="4628" y="2867"/>
              <a:ext cx="70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Covered Porch</a:t>
              </a:r>
            </a:p>
          </p:txBody>
        </p:sp>
        <p:sp>
          <p:nvSpPr>
            <p:cNvPr id="85143" name="Text Box 837"/>
            <p:cNvSpPr txBox="1">
              <a:spLocks noChangeArrowheads="1"/>
            </p:cNvSpPr>
            <p:nvPr/>
          </p:nvSpPr>
          <p:spPr bwMode="auto">
            <a:xfrm>
              <a:off x="521" y="78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85144" name="Text Box 838"/>
            <p:cNvSpPr txBox="1">
              <a:spLocks noChangeArrowheads="1"/>
            </p:cNvSpPr>
            <p:nvPr/>
          </p:nvSpPr>
          <p:spPr bwMode="auto">
            <a:xfrm>
              <a:off x="1781" y="65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85145" name="Text Box 839"/>
            <p:cNvSpPr txBox="1">
              <a:spLocks noChangeArrowheads="1"/>
            </p:cNvSpPr>
            <p:nvPr/>
          </p:nvSpPr>
          <p:spPr bwMode="auto">
            <a:xfrm>
              <a:off x="2668" y="65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85146" name="Text Box 840"/>
            <p:cNvSpPr txBox="1">
              <a:spLocks noChangeArrowheads="1"/>
            </p:cNvSpPr>
            <p:nvPr/>
          </p:nvSpPr>
          <p:spPr bwMode="auto">
            <a:xfrm>
              <a:off x="3555" y="78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85147" name="Text Box 841"/>
            <p:cNvSpPr txBox="1">
              <a:spLocks noChangeArrowheads="1"/>
            </p:cNvSpPr>
            <p:nvPr/>
          </p:nvSpPr>
          <p:spPr bwMode="auto">
            <a:xfrm>
              <a:off x="4628" y="78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85148" name="Line 842"/>
            <p:cNvSpPr>
              <a:spLocks noChangeShapeType="1"/>
            </p:cNvSpPr>
            <p:nvPr/>
          </p:nvSpPr>
          <p:spPr bwMode="auto">
            <a:xfrm flipV="1">
              <a:off x="5095" y="87"/>
              <a:ext cx="0" cy="43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149" name="Line 843"/>
            <p:cNvSpPr>
              <a:spLocks noChangeShapeType="1"/>
            </p:cNvSpPr>
            <p:nvPr/>
          </p:nvSpPr>
          <p:spPr bwMode="auto">
            <a:xfrm>
              <a:off x="5001" y="304"/>
              <a:ext cx="187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150" name="Text Box 844"/>
            <p:cNvSpPr txBox="1">
              <a:spLocks noChangeArrowheads="1"/>
            </p:cNvSpPr>
            <p:nvPr/>
          </p:nvSpPr>
          <p:spPr bwMode="auto">
            <a:xfrm>
              <a:off x="3881" y="3084"/>
              <a:ext cx="93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First Floor</a:t>
              </a:r>
            </a:p>
          </p:txBody>
        </p:sp>
        <p:sp>
          <p:nvSpPr>
            <p:cNvPr id="85151" name="Text Box 845"/>
            <p:cNvSpPr txBox="1">
              <a:spLocks noChangeArrowheads="1"/>
            </p:cNvSpPr>
            <p:nvPr/>
          </p:nvSpPr>
          <p:spPr bwMode="auto">
            <a:xfrm>
              <a:off x="4815" y="1651"/>
              <a:ext cx="441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85152" name="Text Box 846"/>
            <p:cNvSpPr txBox="1">
              <a:spLocks noChangeArrowheads="1"/>
            </p:cNvSpPr>
            <p:nvPr/>
          </p:nvSpPr>
          <p:spPr bwMode="auto">
            <a:xfrm>
              <a:off x="288" y="1651"/>
              <a:ext cx="435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85153" name="Text Box 847"/>
            <p:cNvSpPr txBox="1">
              <a:spLocks noChangeArrowheads="1"/>
            </p:cNvSpPr>
            <p:nvPr/>
          </p:nvSpPr>
          <p:spPr bwMode="auto">
            <a:xfrm>
              <a:off x="2668" y="217"/>
              <a:ext cx="441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85154" name="Text Box 848"/>
            <p:cNvSpPr txBox="1">
              <a:spLocks noChangeArrowheads="1"/>
            </p:cNvSpPr>
            <p:nvPr/>
          </p:nvSpPr>
          <p:spPr bwMode="auto">
            <a:xfrm>
              <a:off x="2715" y="3288"/>
              <a:ext cx="441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7059613" y="638175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2E57436F-EB8A-4FF2-8D58-671C13FFD2AB}" type="slidenum">
              <a:rPr lang="en-US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63491" name="Rectangle 495"/>
          <p:cNvSpPr>
            <a:spLocks noChangeArrowheads="1"/>
          </p:cNvSpPr>
          <p:nvPr/>
        </p:nvSpPr>
        <p:spPr bwMode="auto">
          <a:xfrm>
            <a:off x="0" y="-76200"/>
            <a:ext cx="9144000" cy="645795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63492" name="Group 497"/>
          <p:cNvGrpSpPr>
            <a:grpSpLocks/>
          </p:cNvGrpSpPr>
          <p:nvPr/>
        </p:nvGrpSpPr>
        <p:grpSpPr bwMode="auto">
          <a:xfrm>
            <a:off x="142875" y="357188"/>
            <a:ext cx="8939213" cy="5014912"/>
            <a:chOff x="144" y="288"/>
            <a:chExt cx="5482" cy="3159"/>
          </a:xfrm>
        </p:grpSpPr>
        <p:sp>
          <p:nvSpPr>
            <p:cNvPr id="63493" name="Line 2"/>
            <p:cNvSpPr>
              <a:spLocks noChangeShapeType="1"/>
            </p:cNvSpPr>
            <p:nvPr/>
          </p:nvSpPr>
          <p:spPr bwMode="auto">
            <a:xfrm>
              <a:off x="3360" y="91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494" name="Text Box 3"/>
            <p:cNvSpPr txBox="1">
              <a:spLocks noChangeArrowheads="1"/>
            </p:cNvSpPr>
            <p:nvPr/>
          </p:nvSpPr>
          <p:spPr bwMode="auto">
            <a:xfrm>
              <a:off x="576" y="2016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63495" name="Line 4"/>
            <p:cNvSpPr>
              <a:spLocks noChangeShapeType="1"/>
            </p:cNvSpPr>
            <p:nvPr/>
          </p:nvSpPr>
          <p:spPr bwMode="auto">
            <a:xfrm>
              <a:off x="3168" y="115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496" name="Line 5"/>
            <p:cNvSpPr>
              <a:spLocks noChangeShapeType="1"/>
            </p:cNvSpPr>
            <p:nvPr/>
          </p:nvSpPr>
          <p:spPr bwMode="auto">
            <a:xfrm>
              <a:off x="1728" y="115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497" name="Line 6"/>
            <p:cNvSpPr>
              <a:spLocks noChangeShapeType="1"/>
            </p:cNvSpPr>
            <p:nvPr/>
          </p:nvSpPr>
          <p:spPr bwMode="auto">
            <a:xfrm>
              <a:off x="2448" y="7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498" name="Text Box 7"/>
            <p:cNvSpPr txBox="1">
              <a:spLocks noChangeArrowheads="1"/>
            </p:cNvSpPr>
            <p:nvPr/>
          </p:nvSpPr>
          <p:spPr bwMode="auto">
            <a:xfrm>
              <a:off x="3312" y="2016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63499" name="Text Box 8"/>
            <p:cNvSpPr txBox="1">
              <a:spLocks noChangeArrowheads="1"/>
            </p:cNvSpPr>
            <p:nvPr/>
          </p:nvSpPr>
          <p:spPr bwMode="auto">
            <a:xfrm>
              <a:off x="4656" y="2016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63500" name="Line 9"/>
            <p:cNvSpPr>
              <a:spLocks noChangeShapeType="1"/>
            </p:cNvSpPr>
            <p:nvPr/>
          </p:nvSpPr>
          <p:spPr bwMode="auto">
            <a:xfrm>
              <a:off x="624" y="2928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01" name="Line 10"/>
            <p:cNvSpPr>
              <a:spLocks noChangeShapeType="1"/>
            </p:cNvSpPr>
            <p:nvPr/>
          </p:nvSpPr>
          <p:spPr bwMode="auto">
            <a:xfrm>
              <a:off x="624" y="91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02" name="Line 11"/>
            <p:cNvSpPr>
              <a:spLocks noChangeShapeType="1"/>
            </p:cNvSpPr>
            <p:nvPr/>
          </p:nvSpPr>
          <p:spPr bwMode="auto">
            <a:xfrm>
              <a:off x="624" y="912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03" name="Line 12"/>
            <p:cNvSpPr>
              <a:spLocks noChangeShapeType="1"/>
            </p:cNvSpPr>
            <p:nvPr/>
          </p:nvSpPr>
          <p:spPr bwMode="auto">
            <a:xfrm>
              <a:off x="5184" y="912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04" name="Line 13"/>
            <p:cNvSpPr>
              <a:spLocks noChangeShapeType="1"/>
            </p:cNvSpPr>
            <p:nvPr/>
          </p:nvSpPr>
          <p:spPr bwMode="auto">
            <a:xfrm>
              <a:off x="3360" y="912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05" name="Line 14"/>
            <p:cNvSpPr>
              <a:spLocks noChangeShapeType="1"/>
            </p:cNvSpPr>
            <p:nvPr/>
          </p:nvSpPr>
          <p:spPr bwMode="auto">
            <a:xfrm>
              <a:off x="2448" y="768"/>
              <a:ext cx="0" cy="21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06" name="Line 15"/>
            <p:cNvSpPr>
              <a:spLocks noChangeShapeType="1"/>
            </p:cNvSpPr>
            <p:nvPr/>
          </p:nvSpPr>
          <p:spPr bwMode="auto">
            <a:xfrm>
              <a:off x="4272" y="912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07" name="Line 16"/>
            <p:cNvSpPr>
              <a:spLocks noChangeShapeType="1"/>
            </p:cNvSpPr>
            <p:nvPr/>
          </p:nvSpPr>
          <p:spPr bwMode="auto">
            <a:xfrm>
              <a:off x="1536" y="912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08" name="Line 17"/>
            <p:cNvSpPr>
              <a:spLocks noChangeShapeType="1"/>
            </p:cNvSpPr>
            <p:nvPr/>
          </p:nvSpPr>
          <p:spPr bwMode="auto">
            <a:xfrm>
              <a:off x="624" y="201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09" name="Line 18"/>
            <p:cNvSpPr>
              <a:spLocks noChangeShapeType="1"/>
            </p:cNvSpPr>
            <p:nvPr/>
          </p:nvSpPr>
          <p:spPr bwMode="auto">
            <a:xfrm>
              <a:off x="1680" y="201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10" name="Line 19"/>
            <p:cNvSpPr>
              <a:spLocks noChangeShapeType="1"/>
            </p:cNvSpPr>
            <p:nvPr/>
          </p:nvSpPr>
          <p:spPr bwMode="auto">
            <a:xfrm>
              <a:off x="2448" y="2016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11" name="Line 20"/>
            <p:cNvSpPr>
              <a:spLocks noChangeShapeType="1"/>
            </p:cNvSpPr>
            <p:nvPr/>
          </p:nvSpPr>
          <p:spPr bwMode="auto">
            <a:xfrm>
              <a:off x="3360" y="201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12" name="Line 21"/>
            <p:cNvSpPr>
              <a:spLocks noChangeShapeType="1"/>
            </p:cNvSpPr>
            <p:nvPr/>
          </p:nvSpPr>
          <p:spPr bwMode="auto">
            <a:xfrm>
              <a:off x="4416" y="201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13" name="Line 22"/>
            <p:cNvSpPr>
              <a:spLocks noChangeShapeType="1"/>
            </p:cNvSpPr>
            <p:nvPr/>
          </p:nvSpPr>
          <p:spPr bwMode="auto">
            <a:xfrm>
              <a:off x="1680" y="1440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14" name="Line 23"/>
            <p:cNvSpPr>
              <a:spLocks noChangeShapeType="1"/>
            </p:cNvSpPr>
            <p:nvPr/>
          </p:nvSpPr>
          <p:spPr bwMode="auto">
            <a:xfrm>
              <a:off x="4416" y="1440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3515" name="Group 24"/>
            <p:cNvGrpSpPr>
              <a:grpSpLocks/>
            </p:cNvGrpSpPr>
            <p:nvPr/>
          </p:nvGrpSpPr>
          <p:grpSpPr bwMode="auto">
            <a:xfrm>
              <a:off x="1392" y="2256"/>
              <a:ext cx="144" cy="336"/>
              <a:chOff x="4560" y="3312"/>
              <a:chExt cx="144" cy="336"/>
            </a:xfrm>
          </p:grpSpPr>
          <p:sp>
            <p:nvSpPr>
              <p:cNvPr id="63978" name="Rectangle 25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3979" name="Line 26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80" name="Line 27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81" name="Line 28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82" name="Line 29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83" name="Line 30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84" name="Line 31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16" name="Group 32"/>
            <p:cNvGrpSpPr>
              <a:grpSpLocks/>
            </p:cNvGrpSpPr>
            <p:nvPr/>
          </p:nvGrpSpPr>
          <p:grpSpPr bwMode="auto">
            <a:xfrm>
              <a:off x="1536" y="2256"/>
              <a:ext cx="144" cy="336"/>
              <a:chOff x="4560" y="3312"/>
              <a:chExt cx="144" cy="336"/>
            </a:xfrm>
          </p:grpSpPr>
          <p:sp>
            <p:nvSpPr>
              <p:cNvPr id="63971" name="Rectangle 33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3972" name="Line 34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73" name="Line 35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74" name="Line 36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75" name="Line 37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76" name="Line 38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77" name="Line 39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17" name="Group 40"/>
            <p:cNvGrpSpPr>
              <a:grpSpLocks/>
            </p:cNvGrpSpPr>
            <p:nvPr/>
          </p:nvGrpSpPr>
          <p:grpSpPr bwMode="auto">
            <a:xfrm>
              <a:off x="4128" y="2256"/>
              <a:ext cx="144" cy="336"/>
              <a:chOff x="4560" y="3312"/>
              <a:chExt cx="144" cy="336"/>
            </a:xfrm>
          </p:grpSpPr>
          <p:sp>
            <p:nvSpPr>
              <p:cNvPr id="63964" name="Rectangle 41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3965" name="Line 42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66" name="Line 43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67" name="Line 44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68" name="Line 45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69" name="Line 46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70" name="Line 47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18" name="Group 48"/>
            <p:cNvGrpSpPr>
              <a:grpSpLocks/>
            </p:cNvGrpSpPr>
            <p:nvPr/>
          </p:nvGrpSpPr>
          <p:grpSpPr bwMode="auto">
            <a:xfrm>
              <a:off x="4272" y="2256"/>
              <a:ext cx="144" cy="336"/>
              <a:chOff x="4560" y="3312"/>
              <a:chExt cx="144" cy="336"/>
            </a:xfrm>
          </p:grpSpPr>
          <p:sp>
            <p:nvSpPr>
              <p:cNvPr id="63957" name="Rectangle 49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3958" name="Line 50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59" name="Line 51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60" name="Line 52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61" name="Line 53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62" name="Line 54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63" name="Line 55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19" name="Group 56"/>
            <p:cNvGrpSpPr>
              <a:grpSpLocks/>
            </p:cNvGrpSpPr>
            <p:nvPr/>
          </p:nvGrpSpPr>
          <p:grpSpPr bwMode="auto">
            <a:xfrm>
              <a:off x="3216" y="2256"/>
              <a:ext cx="144" cy="336"/>
              <a:chOff x="4560" y="3312"/>
              <a:chExt cx="144" cy="336"/>
            </a:xfrm>
          </p:grpSpPr>
          <p:sp>
            <p:nvSpPr>
              <p:cNvPr id="63950" name="Rectangle 57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3951" name="Line 58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52" name="Line 59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53" name="Line 60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54" name="Line 61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55" name="Line 62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56" name="Line 63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520" name="Line 64"/>
            <p:cNvSpPr>
              <a:spLocks noChangeShapeType="1"/>
            </p:cNvSpPr>
            <p:nvPr/>
          </p:nvSpPr>
          <p:spPr bwMode="auto">
            <a:xfrm>
              <a:off x="624" y="1440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3521" name="Group 65"/>
            <p:cNvGrpSpPr>
              <a:grpSpLocks/>
            </p:cNvGrpSpPr>
            <p:nvPr/>
          </p:nvGrpSpPr>
          <p:grpSpPr bwMode="auto">
            <a:xfrm>
              <a:off x="1584" y="2928"/>
              <a:ext cx="240" cy="144"/>
              <a:chOff x="1872" y="3648"/>
              <a:chExt cx="384" cy="144"/>
            </a:xfrm>
          </p:grpSpPr>
          <p:grpSp>
            <p:nvGrpSpPr>
              <p:cNvPr id="63935" name="Group 66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63937" name="Group 67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63947" name="Line 68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948" name="Line 6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949" name="Line 70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3938" name="Group 71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63945" name="Line 72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946" name="Line 73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3939" name="Group 74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63943" name="Line 7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944" name="Line 7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3940" name="Group 77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63941" name="Line 7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942" name="Line 7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3936" name="Line 80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22" name="Group 81"/>
            <p:cNvGrpSpPr>
              <a:grpSpLocks/>
            </p:cNvGrpSpPr>
            <p:nvPr/>
          </p:nvGrpSpPr>
          <p:grpSpPr bwMode="auto">
            <a:xfrm>
              <a:off x="2496" y="2928"/>
              <a:ext cx="240" cy="144"/>
              <a:chOff x="1872" y="3648"/>
              <a:chExt cx="384" cy="144"/>
            </a:xfrm>
          </p:grpSpPr>
          <p:grpSp>
            <p:nvGrpSpPr>
              <p:cNvPr id="63920" name="Group 82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63922" name="Group 83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63932" name="Line 84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933" name="Line 8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934" name="Line 86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3923" name="Group 87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63930" name="Line 8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931" name="Line 8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3924" name="Group 90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63928" name="Line 9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929" name="Line 9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3925" name="Group 93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63926" name="Line 9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927" name="Line 9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3921" name="Line 96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23" name="Group 97"/>
            <p:cNvGrpSpPr>
              <a:grpSpLocks/>
            </p:cNvGrpSpPr>
            <p:nvPr/>
          </p:nvGrpSpPr>
          <p:grpSpPr bwMode="auto">
            <a:xfrm>
              <a:off x="3408" y="2928"/>
              <a:ext cx="240" cy="144"/>
              <a:chOff x="1872" y="3648"/>
              <a:chExt cx="384" cy="144"/>
            </a:xfrm>
          </p:grpSpPr>
          <p:grpSp>
            <p:nvGrpSpPr>
              <p:cNvPr id="63905" name="Group 98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63907" name="Group 99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63917" name="Line 100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918" name="Line 10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919" name="Line 102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3908" name="Group 103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63915" name="Line 10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916" name="Line 10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3909" name="Group 106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63913" name="Line 10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914" name="Line 10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3910" name="Group 109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63911" name="Line 11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912" name="Line 11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3906" name="Line 112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24" name="Group 113"/>
            <p:cNvGrpSpPr>
              <a:grpSpLocks/>
            </p:cNvGrpSpPr>
            <p:nvPr/>
          </p:nvGrpSpPr>
          <p:grpSpPr bwMode="auto">
            <a:xfrm>
              <a:off x="672" y="2928"/>
              <a:ext cx="240" cy="144"/>
              <a:chOff x="1872" y="3648"/>
              <a:chExt cx="384" cy="144"/>
            </a:xfrm>
          </p:grpSpPr>
          <p:grpSp>
            <p:nvGrpSpPr>
              <p:cNvPr id="63890" name="Group 114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63892" name="Group 115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63902" name="Line 116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903" name="Line 11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904" name="Line 118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3893" name="Group 119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63900" name="Line 12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901" name="Line 12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3894" name="Group 122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63898" name="Line 12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899" name="Line 12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3895" name="Group 125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63896" name="Line 12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897" name="Line 127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3891" name="Line 128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525" name="Line 129"/>
            <p:cNvSpPr>
              <a:spLocks noChangeShapeType="1"/>
            </p:cNvSpPr>
            <p:nvPr/>
          </p:nvSpPr>
          <p:spPr bwMode="auto">
            <a:xfrm flipV="1">
              <a:off x="1392" y="1440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26" name="Rectangle 130"/>
            <p:cNvSpPr>
              <a:spLocks noChangeArrowheads="1"/>
            </p:cNvSpPr>
            <p:nvPr/>
          </p:nvSpPr>
          <p:spPr bwMode="auto">
            <a:xfrm rot="5400000">
              <a:off x="576" y="2256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3527" name="Line 131"/>
            <p:cNvSpPr>
              <a:spLocks noChangeShapeType="1"/>
            </p:cNvSpPr>
            <p:nvPr/>
          </p:nvSpPr>
          <p:spPr bwMode="auto">
            <a:xfrm>
              <a:off x="624" y="2208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28" name="Line 132"/>
            <p:cNvSpPr>
              <a:spLocks noChangeShapeType="1"/>
            </p:cNvSpPr>
            <p:nvPr/>
          </p:nvSpPr>
          <p:spPr bwMode="auto">
            <a:xfrm flipV="1">
              <a:off x="1056" y="201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3529" name="Group 133"/>
            <p:cNvGrpSpPr>
              <a:grpSpLocks/>
            </p:cNvGrpSpPr>
            <p:nvPr/>
          </p:nvGrpSpPr>
          <p:grpSpPr bwMode="auto">
            <a:xfrm flipV="1">
              <a:off x="1248" y="1488"/>
              <a:ext cx="144" cy="144"/>
              <a:chOff x="1827" y="2496"/>
              <a:chExt cx="93" cy="96"/>
            </a:xfrm>
          </p:grpSpPr>
          <p:sp>
            <p:nvSpPr>
              <p:cNvPr id="6388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89" name="Line 1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30" name="Group 136"/>
            <p:cNvGrpSpPr>
              <a:grpSpLocks/>
            </p:cNvGrpSpPr>
            <p:nvPr/>
          </p:nvGrpSpPr>
          <p:grpSpPr bwMode="auto">
            <a:xfrm flipV="1">
              <a:off x="1248" y="2064"/>
              <a:ext cx="144" cy="144"/>
              <a:chOff x="1827" y="2496"/>
              <a:chExt cx="93" cy="96"/>
            </a:xfrm>
          </p:grpSpPr>
          <p:sp>
            <p:nvSpPr>
              <p:cNvPr id="6388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87" name="Line 13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31" name="Group 139"/>
            <p:cNvGrpSpPr>
              <a:grpSpLocks/>
            </p:cNvGrpSpPr>
            <p:nvPr/>
          </p:nvGrpSpPr>
          <p:grpSpPr bwMode="auto">
            <a:xfrm>
              <a:off x="1200" y="2880"/>
              <a:ext cx="144" cy="96"/>
              <a:chOff x="1920" y="3600"/>
              <a:chExt cx="144" cy="96"/>
            </a:xfrm>
          </p:grpSpPr>
          <p:grpSp>
            <p:nvGrpSpPr>
              <p:cNvPr id="63882" name="Group 14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884" name="Line 14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885" name="Line 14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883" name="Line 14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32" name="Group 144"/>
            <p:cNvGrpSpPr>
              <a:grpSpLocks/>
            </p:cNvGrpSpPr>
            <p:nvPr/>
          </p:nvGrpSpPr>
          <p:grpSpPr bwMode="auto">
            <a:xfrm>
              <a:off x="2064" y="2880"/>
              <a:ext cx="144" cy="96"/>
              <a:chOff x="1920" y="3600"/>
              <a:chExt cx="144" cy="96"/>
            </a:xfrm>
          </p:grpSpPr>
          <p:grpSp>
            <p:nvGrpSpPr>
              <p:cNvPr id="63878" name="Group 14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880" name="Line 14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881" name="Line 14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879" name="Line 14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33" name="Group 149"/>
            <p:cNvGrpSpPr>
              <a:grpSpLocks/>
            </p:cNvGrpSpPr>
            <p:nvPr/>
          </p:nvGrpSpPr>
          <p:grpSpPr bwMode="auto">
            <a:xfrm>
              <a:off x="2976" y="2880"/>
              <a:ext cx="144" cy="96"/>
              <a:chOff x="1920" y="3600"/>
              <a:chExt cx="144" cy="96"/>
            </a:xfrm>
          </p:grpSpPr>
          <p:grpSp>
            <p:nvGrpSpPr>
              <p:cNvPr id="63874" name="Group 15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876" name="Line 15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877" name="Line 15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875" name="Line 15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34" name="Group 154"/>
            <p:cNvGrpSpPr>
              <a:grpSpLocks/>
            </p:cNvGrpSpPr>
            <p:nvPr/>
          </p:nvGrpSpPr>
          <p:grpSpPr bwMode="auto">
            <a:xfrm>
              <a:off x="4896" y="2928"/>
              <a:ext cx="240" cy="144"/>
              <a:chOff x="1872" y="3648"/>
              <a:chExt cx="384" cy="144"/>
            </a:xfrm>
          </p:grpSpPr>
          <p:grpSp>
            <p:nvGrpSpPr>
              <p:cNvPr id="63859" name="Group 155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63861" name="Group 156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63871" name="Line 157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872" name="Line 15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873" name="Line 159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3862" name="Group 160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63869" name="Line 16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870" name="Line 16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3863" name="Group 163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63867" name="Line 16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868" name="Line 16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3864" name="Group 166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63865" name="Line 16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866" name="Line 16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3860" name="Line 169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535" name="Rectangle 170"/>
            <p:cNvSpPr>
              <a:spLocks noChangeArrowheads="1"/>
            </p:cNvSpPr>
            <p:nvPr/>
          </p:nvSpPr>
          <p:spPr bwMode="auto">
            <a:xfrm>
              <a:off x="5184" y="254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3536" name="Group 171"/>
            <p:cNvGrpSpPr>
              <a:grpSpLocks/>
            </p:cNvGrpSpPr>
            <p:nvPr/>
          </p:nvGrpSpPr>
          <p:grpSpPr bwMode="auto">
            <a:xfrm>
              <a:off x="3888" y="2880"/>
              <a:ext cx="144" cy="96"/>
              <a:chOff x="1920" y="3600"/>
              <a:chExt cx="144" cy="96"/>
            </a:xfrm>
          </p:grpSpPr>
          <p:grpSp>
            <p:nvGrpSpPr>
              <p:cNvPr id="63855" name="Group 17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857" name="Line 17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858" name="Line 17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856" name="Line 17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37" name="Group 176"/>
            <p:cNvGrpSpPr>
              <a:grpSpLocks/>
            </p:cNvGrpSpPr>
            <p:nvPr/>
          </p:nvGrpSpPr>
          <p:grpSpPr bwMode="auto">
            <a:xfrm>
              <a:off x="4512" y="2880"/>
              <a:ext cx="144" cy="96"/>
              <a:chOff x="1920" y="3600"/>
              <a:chExt cx="144" cy="96"/>
            </a:xfrm>
          </p:grpSpPr>
          <p:grpSp>
            <p:nvGrpSpPr>
              <p:cNvPr id="63851" name="Group 17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853" name="Line 17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854" name="Line 17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852" name="Line 18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38" name="Group 181"/>
            <p:cNvGrpSpPr>
              <a:grpSpLocks/>
            </p:cNvGrpSpPr>
            <p:nvPr/>
          </p:nvGrpSpPr>
          <p:grpSpPr bwMode="auto">
            <a:xfrm rot="5400000">
              <a:off x="576" y="2064"/>
              <a:ext cx="96" cy="96"/>
              <a:chOff x="2112" y="3600"/>
              <a:chExt cx="144" cy="96"/>
            </a:xfrm>
          </p:grpSpPr>
          <p:grpSp>
            <p:nvGrpSpPr>
              <p:cNvPr id="63847" name="Group 182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3849" name="Line 18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850" name="Line 18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848" name="Line 185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39" name="Group 186"/>
            <p:cNvGrpSpPr>
              <a:grpSpLocks/>
            </p:cNvGrpSpPr>
            <p:nvPr/>
          </p:nvGrpSpPr>
          <p:grpSpPr bwMode="auto">
            <a:xfrm rot="5400000">
              <a:off x="552" y="1032"/>
              <a:ext cx="144" cy="96"/>
              <a:chOff x="1920" y="3600"/>
              <a:chExt cx="144" cy="96"/>
            </a:xfrm>
          </p:grpSpPr>
          <p:grpSp>
            <p:nvGrpSpPr>
              <p:cNvPr id="63843" name="Group 18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845" name="Line 18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846" name="Line 18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844" name="Line 19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540" name="Line 191"/>
            <p:cNvSpPr>
              <a:spLocks noChangeShapeType="1"/>
            </p:cNvSpPr>
            <p:nvPr/>
          </p:nvSpPr>
          <p:spPr bwMode="auto">
            <a:xfrm flipV="1">
              <a:off x="1680" y="1440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41" name="Line 192"/>
            <p:cNvSpPr>
              <a:spLocks noChangeShapeType="1"/>
            </p:cNvSpPr>
            <p:nvPr/>
          </p:nvSpPr>
          <p:spPr bwMode="auto">
            <a:xfrm flipV="1">
              <a:off x="3216" y="1440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42" name="Line 193"/>
            <p:cNvSpPr>
              <a:spLocks noChangeShapeType="1"/>
            </p:cNvSpPr>
            <p:nvPr/>
          </p:nvSpPr>
          <p:spPr bwMode="auto">
            <a:xfrm flipV="1">
              <a:off x="4128" y="1440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43" name="Line 194"/>
            <p:cNvSpPr>
              <a:spLocks noChangeShapeType="1"/>
            </p:cNvSpPr>
            <p:nvPr/>
          </p:nvSpPr>
          <p:spPr bwMode="auto">
            <a:xfrm flipV="1">
              <a:off x="4416" y="1440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44" name="Rectangle 195"/>
            <p:cNvSpPr>
              <a:spLocks noChangeArrowheads="1"/>
            </p:cNvSpPr>
            <p:nvPr/>
          </p:nvSpPr>
          <p:spPr bwMode="auto">
            <a:xfrm rot="5400000">
              <a:off x="2256" y="2256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3545" name="Line 196"/>
            <p:cNvSpPr>
              <a:spLocks noChangeShapeType="1"/>
            </p:cNvSpPr>
            <p:nvPr/>
          </p:nvSpPr>
          <p:spPr bwMode="auto">
            <a:xfrm>
              <a:off x="2016" y="2208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46" name="Line 197"/>
            <p:cNvSpPr>
              <a:spLocks noChangeShapeType="1"/>
            </p:cNvSpPr>
            <p:nvPr/>
          </p:nvSpPr>
          <p:spPr bwMode="auto">
            <a:xfrm flipV="1">
              <a:off x="2448" y="201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47" name="Line 198"/>
            <p:cNvSpPr>
              <a:spLocks noChangeShapeType="1"/>
            </p:cNvSpPr>
            <p:nvPr/>
          </p:nvSpPr>
          <p:spPr bwMode="auto">
            <a:xfrm flipV="1">
              <a:off x="2016" y="201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48" name="Rectangle 199"/>
            <p:cNvSpPr>
              <a:spLocks noChangeArrowheads="1"/>
            </p:cNvSpPr>
            <p:nvPr/>
          </p:nvSpPr>
          <p:spPr bwMode="auto">
            <a:xfrm rot="5400000">
              <a:off x="2400" y="2256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3549" name="Line 200"/>
            <p:cNvSpPr>
              <a:spLocks noChangeShapeType="1"/>
            </p:cNvSpPr>
            <p:nvPr/>
          </p:nvSpPr>
          <p:spPr bwMode="auto">
            <a:xfrm>
              <a:off x="2448" y="2208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50" name="Line 201"/>
            <p:cNvSpPr>
              <a:spLocks noChangeShapeType="1"/>
            </p:cNvSpPr>
            <p:nvPr/>
          </p:nvSpPr>
          <p:spPr bwMode="auto">
            <a:xfrm flipV="1">
              <a:off x="2880" y="201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3551" name="Group 202"/>
            <p:cNvGrpSpPr>
              <a:grpSpLocks/>
            </p:cNvGrpSpPr>
            <p:nvPr/>
          </p:nvGrpSpPr>
          <p:grpSpPr bwMode="auto">
            <a:xfrm flipH="1" flipV="1">
              <a:off x="1680" y="1488"/>
              <a:ext cx="144" cy="144"/>
              <a:chOff x="1827" y="2496"/>
              <a:chExt cx="93" cy="96"/>
            </a:xfrm>
          </p:grpSpPr>
          <p:sp>
            <p:nvSpPr>
              <p:cNvPr id="6384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42" name="Line 20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52" name="Group 205"/>
            <p:cNvGrpSpPr>
              <a:grpSpLocks/>
            </p:cNvGrpSpPr>
            <p:nvPr/>
          </p:nvGrpSpPr>
          <p:grpSpPr bwMode="auto">
            <a:xfrm flipH="1" flipV="1">
              <a:off x="1680" y="2064"/>
              <a:ext cx="144" cy="144"/>
              <a:chOff x="1827" y="2496"/>
              <a:chExt cx="93" cy="96"/>
            </a:xfrm>
          </p:grpSpPr>
          <p:sp>
            <p:nvSpPr>
              <p:cNvPr id="6383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40" name="Line 20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553" name="Line 208"/>
            <p:cNvSpPr>
              <a:spLocks noChangeShapeType="1"/>
            </p:cNvSpPr>
            <p:nvPr/>
          </p:nvSpPr>
          <p:spPr bwMode="auto">
            <a:xfrm>
              <a:off x="2448" y="1440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54" name="Line 209"/>
            <p:cNvSpPr>
              <a:spLocks noChangeShapeType="1"/>
            </p:cNvSpPr>
            <p:nvPr/>
          </p:nvSpPr>
          <p:spPr bwMode="auto">
            <a:xfrm>
              <a:off x="3360" y="1440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3555" name="Group 210"/>
            <p:cNvGrpSpPr>
              <a:grpSpLocks/>
            </p:cNvGrpSpPr>
            <p:nvPr/>
          </p:nvGrpSpPr>
          <p:grpSpPr bwMode="auto">
            <a:xfrm>
              <a:off x="3216" y="2256"/>
              <a:ext cx="144" cy="336"/>
              <a:chOff x="4560" y="3312"/>
              <a:chExt cx="144" cy="336"/>
            </a:xfrm>
          </p:grpSpPr>
          <p:sp>
            <p:nvSpPr>
              <p:cNvPr id="63832" name="Rectangle 211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3833" name="Line 212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34" name="Line 213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35" name="Line 214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36" name="Line 215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37" name="Line 216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38" name="Line 217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556" name="Line 218"/>
            <p:cNvSpPr>
              <a:spLocks noChangeShapeType="1"/>
            </p:cNvSpPr>
            <p:nvPr/>
          </p:nvSpPr>
          <p:spPr bwMode="auto">
            <a:xfrm flipV="1">
              <a:off x="3216" y="1440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57" name="Line 219"/>
            <p:cNvSpPr>
              <a:spLocks noChangeShapeType="1"/>
            </p:cNvSpPr>
            <p:nvPr/>
          </p:nvSpPr>
          <p:spPr bwMode="auto">
            <a:xfrm flipV="1">
              <a:off x="2880" y="201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3558" name="Group 220"/>
            <p:cNvGrpSpPr>
              <a:grpSpLocks/>
            </p:cNvGrpSpPr>
            <p:nvPr/>
          </p:nvGrpSpPr>
          <p:grpSpPr bwMode="auto">
            <a:xfrm flipV="1">
              <a:off x="3072" y="1488"/>
              <a:ext cx="144" cy="144"/>
              <a:chOff x="1827" y="2496"/>
              <a:chExt cx="93" cy="96"/>
            </a:xfrm>
          </p:grpSpPr>
          <p:sp>
            <p:nvSpPr>
              <p:cNvPr id="6383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31" name="Line 22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59" name="Group 223"/>
            <p:cNvGrpSpPr>
              <a:grpSpLocks/>
            </p:cNvGrpSpPr>
            <p:nvPr/>
          </p:nvGrpSpPr>
          <p:grpSpPr bwMode="auto">
            <a:xfrm flipV="1">
              <a:off x="3072" y="2064"/>
              <a:ext cx="144" cy="144"/>
              <a:chOff x="1827" y="2496"/>
              <a:chExt cx="93" cy="96"/>
            </a:xfrm>
          </p:grpSpPr>
          <p:sp>
            <p:nvSpPr>
              <p:cNvPr id="6382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29" name="Line 22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560" name="Line 226"/>
            <p:cNvSpPr>
              <a:spLocks noChangeShapeType="1"/>
            </p:cNvSpPr>
            <p:nvPr/>
          </p:nvSpPr>
          <p:spPr bwMode="auto">
            <a:xfrm>
              <a:off x="2448" y="201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61" name="Line 227"/>
            <p:cNvSpPr>
              <a:spLocks noChangeShapeType="1"/>
            </p:cNvSpPr>
            <p:nvPr/>
          </p:nvSpPr>
          <p:spPr bwMode="auto">
            <a:xfrm flipV="1">
              <a:off x="4128" y="1440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62" name="Line 228"/>
            <p:cNvSpPr>
              <a:spLocks noChangeShapeType="1"/>
            </p:cNvSpPr>
            <p:nvPr/>
          </p:nvSpPr>
          <p:spPr bwMode="auto">
            <a:xfrm flipV="1">
              <a:off x="4128" y="1440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3563" name="Group 229"/>
            <p:cNvGrpSpPr>
              <a:grpSpLocks/>
            </p:cNvGrpSpPr>
            <p:nvPr/>
          </p:nvGrpSpPr>
          <p:grpSpPr bwMode="auto">
            <a:xfrm flipV="1">
              <a:off x="3984" y="1488"/>
              <a:ext cx="144" cy="144"/>
              <a:chOff x="1827" y="2496"/>
              <a:chExt cx="93" cy="96"/>
            </a:xfrm>
          </p:grpSpPr>
          <p:sp>
            <p:nvSpPr>
              <p:cNvPr id="6382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27" name="Line 23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64" name="Group 232"/>
            <p:cNvGrpSpPr>
              <a:grpSpLocks/>
            </p:cNvGrpSpPr>
            <p:nvPr/>
          </p:nvGrpSpPr>
          <p:grpSpPr bwMode="auto">
            <a:xfrm flipV="1">
              <a:off x="3984" y="2064"/>
              <a:ext cx="144" cy="144"/>
              <a:chOff x="1827" y="2496"/>
              <a:chExt cx="93" cy="96"/>
            </a:xfrm>
          </p:grpSpPr>
          <p:sp>
            <p:nvSpPr>
              <p:cNvPr id="6382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25" name="Line 23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65" name="Group 235"/>
            <p:cNvGrpSpPr>
              <a:grpSpLocks/>
            </p:cNvGrpSpPr>
            <p:nvPr/>
          </p:nvGrpSpPr>
          <p:grpSpPr bwMode="auto">
            <a:xfrm flipH="1" flipV="1">
              <a:off x="4416" y="1488"/>
              <a:ext cx="144" cy="144"/>
              <a:chOff x="1827" y="2496"/>
              <a:chExt cx="93" cy="96"/>
            </a:xfrm>
          </p:grpSpPr>
          <p:sp>
            <p:nvSpPr>
              <p:cNvPr id="6382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23" name="Line 23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66" name="Group 238"/>
            <p:cNvGrpSpPr>
              <a:grpSpLocks/>
            </p:cNvGrpSpPr>
            <p:nvPr/>
          </p:nvGrpSpPr>
          <p:grpSpPr bwMode="auto">
            <a:xfrm flipH="1" flipV="1">
              <a:off x="4416" y="2064"/>
              <a:ext cx="144" cy="144"/>
              <a:chOff x="1827" y="2496"/>
              <a:chExt cx="93" cy="96"/>
            </a:xfrm>
          </p:grpSpPr>
          <p:sp>
            <p:nvSpPr>
              <p:cNvPr id="6382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21" name="Line 24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567" name="Line 241"/>
            <p:cNvSpPr>
              <a:spLocks noChangeShapeType="1"/>
            </p:cNvSpPr>
            <p:nvPr/>
          </p:nvSpPr>
          <p:spPr bwMode="auto">
            <a:xfrm>
              <a:off x="3360" y="2016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68" name="Line 242"/>
            <p:cNvSpPr>
              <a:spLocks noChangeShapeType="1"/>
            </p:cNvSpPr>
            <p:nvPr/>
          </p:nvSpPr>
          <p:spPr bwMode="auto">
            <a:xfrm flipV="1">
              <a:off x="3360" y="201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69" name="Rectangle 243"/>
            <p:cNvSpPr>
              <a:spLocks noChangeArrowheads="1"/>
            </p:cNvSpPr>
            <p:nvPr/>
          </p:nvSpPr>
          <p:spPr bwMode="auto">
            <a:xfrm rot="5400000">
              <a:off x="3312" y="2256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3570" name="Line 244"/>
            <p:cNvSpPr>
              <a:spLocks noChangeShapeType="1"/>
            </p:cNvSpPr>
            <p:nvPr/>
          </p:nvSpPr>
          <p:spPr bwMode="auto">
            <a:xfrm>
              <a:off x="3360" y="2208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71" name="Line 245"/>
            <p:cNvSpPr>
              <a:spLocks noChangeShapeType="1"/>
            </p:cNvSpPr>
            <p:nvPr/>
          </p:nvSpPr>
          <p:spPr bwMode="auto">
            <a:xfrm flipV="1">
              <a:off x="3792" y="201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72" name="Line 246"/>
            <p:cNvSpPr>
              <a:spLocks noChangeShapeType="1"/>
            </p:cNvSpPr>
            <p:nvPr/>
          </p:nvSpPr>
          <p:spPr bwMode="auto">
            <a:xfrm flipV="1">
              <a:off x="3792" y="201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73" name="Rectangle 247"/>
            <p:cNvSpPr>
              <a:spLocks noChangeArrowheads="1"/>
            </p:cNvSpPr>
            <p:nvPr/>
          </p:nvSpPr>
          <p:spPr bwMode="auto">
            <a:xfrm rot="5400000">
              <a:off x="4992" y="2256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3574" name="Line 248"/>
            <p:cNvSpPr>
              <a:spLocks noChangeShapeType="1"/>
            </p:cNvSpPr>
            <p:nvPr/>
          </p:nvSpPr>
          <p:spPr bwMode="auto">
            <a:xfrm>
              <a:off x="4752" y="2208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75" name="Line 249"/>
            <p:cNvSpPr>
              <a:spLocks noChangeShapeType="1"/>
            </p:cNvSpPr>
            <p:nvPr/>
          </p:nvSpPr>
          <p:spPr bwMode="auto">
            <a:xfrm flipV="1">
              <a:off x="5184" y="201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76" name="Line 250"/>
            <p:cNvSpPr>
              <a:spLocks noChangeShapeType="1"/>
            </p:cNvSpPr>
            <p:nvPr/>
          </p:nvSpPr>
          <p:spPr bwMode="auto">
            <a:xfrm flipV="1">
              <a:off x="4752" y="201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3577" name="Group 251"/>
            <p:cNvGrpSpPr>
              <a:grpSpLocks/>
            </p:cNvGrpSpPr>
            <p:nvPr/>
          </p:nvGrpSpPr>
          <p:grpSpPr bwMode="auto">
            <a:xfrm rot="5400000" flipV="1">
              <a:off x="960" y="2112"/>
              <a:ext cx="96" cy="96"/>
              <a:chOff x="1827" y="2496"/>
              <a:chExt cx="93" cy="96"/>
            </a:xfrm>
          </p:grpSpPr>
          <p:sp>
            <p:nvSpPr>
              <p:cNvPr id="6381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19" name="Line 25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78" name="Group 254"/>
            <p:cNvGrpSpPr>
              <a:grpSpLocks/>
            </p:cNvGrpSpPr>
            <p:nvPr/>
          </p:nvGrpSpPr>
          <p:grpSpPr bwMode="auto">
            <a:xfrm rot="5400000" flipV="1">
              <a:off x="2784" y="2112"/>
              <a:ext cx="96" cy="96"/>
              <a:chOff x="1827" y="2496"/>
              <a:chExt cx="93" cy="96"/>
            </a:xfrm>
          </p:grpSpPr>
          <p:sp>
            <p:nvSpPr>
              <p:cNvPr id="6381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17" name="Line 25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79" name="Group 257"/>
            <p:cNvGrpSpPr>
              <a:grpSpLocks/>
            </p:cNvGrpSpPr>
            <p:nvPr/>
          </p:nvGrpSpPr>
          <p:grpSpPr bwMode="auto">
            <a:xfrm rot="5400000" flipV="1">
              <a:off x="3696" y="2112"/>
              <a:ext cx="96" cy="96"/>
              <a:chOff x="1827" y="2496"/>
              <a:chExt cx="93" cy="96"/>
            </a:xfrm>
          </p:grpSpPr>
          <p:sp>
            <p:nvSpPr>
              <p:cNvPr id="6381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15" name="Line 25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80" name="Group 260"/>
            <p:cNvGrpSpPr>
              <a:grpSpLocks/>
            </p:cNvGrpSpPr>
            <p:nvPr/>
          </p:nvGrpSpPr>
          <p:grpSpPr bwMode="auto">
            <a:xfrm rot="-5400000" flipH="1" flipV="1">
              <a:off x="4752" y="2112"/>
              <a:ext cx="96" cy="96"/>
              <a:chOff x="1827" y="2496"/>
              <a:chExt cx="93" cy="96"/>
            </a:xfrm>
          </p:grpSpPr>
          <p:sp>
            <p:nvSpPr>
              <p:cNvPr id="6381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13" name="Line 26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81" name="Group 263"/>
            <p:cNvGrpSpPr>
              <a:grpSpLocks/>
            </p:cNvGrpSpPr>
            <p:nvPr/>
          </p:nvGrpSpPr>
          <p:grpSpPr bwMode="auto">
            <a:xfrm rot="-5400000" flipH="1" flipV="1">
              <a:off x="2016" y="2112"/>
              <a:ext cx="96" cy="96"/>
              <a:chOff x="1827" y="2496"/>
              <a:chExt cx="93" cy="96"/>
            </a:xfrm>
          </p:grpSpPr>
          <p:sp>
            <p:nvSpPr>
              <p:cNvPr id="6381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11" name="Line 26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582" name="Text Box 266"/>
            <p:cNvSpPr txBox="1">
              <a:spLocks noChangeArrowheads="1"/>
            </p:cNvSpPr>
            <p:nvPr/>
          </p:nvSpPr>
          <p:spPr bwMode="auto">
            <a:xfrm>
              <a:off x="480" y="2409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63583" name="Group 267"/>
            <p:cNvGrpSpPr>
              <a:grpSpLocks/>
            </p:cNvGrpSpPr>
            <p:nvPr/>
          </p:nvGrpSpPr>
          <p:grpSpPr bwMode="auto">
            <a:xfrm>
              <a:off x="720" y="2315"/>
              <a:ext cx="50" cy="133"/>
              <a:chOff x="1827" y="2496"/>
              <a:chExt cx="93" cy="96"/>
            </a:xfrm>
          </p:grpSpPr>
          <p:sp>
            <p:nvSpPr>
              <p:cNvPr id="6380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09" name="Line 26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84" name="Group 270"/>
            <p:cNvGrpSpPr>
              <a:grpSpLocks/>
            </p:cNvGrpSpPr>
            <p:nvPr/>
          </p:nvGrpSpPr>
          <p:grpSpPr bwMode="auto">
            <a:xfrm flipH="1">
              <a:off x="2304" y="2304"/>
              <a:ext cx="50" cy="133"/>
              <a:chOff x="1827" y="2496"/>
              <a:chExt cx="93" cy="96"/>
            </a:xfrm>
          </p:grpSpPr>
          <p:sp>
            <p:nvSpPr>
              <p:cNvPr id="6380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07" name="Line 27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85" name="Group 273"/>
            <p:cNvGrpSpPr>
              <a:grpSpLocks/>
            </p:cNvGrpSpPr>
            <p:nvPr/>
          </p:nvGrpSpPr>
          <p:grpSpPr bwMode="auto">
            <a:xfrm>
              <a:off x="2544" y="2304"/>
              <a:ext cx="50" cy="133"/>
              <a:chOff x="1827" y="2496"/>
              <a:chExt cx="93" cy="96"/>
            </a:xfrm>
          </p:grpSpPr>
          <p:sp>
            <p:nvSpPr>
              <p:cNvPr id="6380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05" name="Line 27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86" name="Group 276"/>
            <p:cNvGrpSpPr>
              <a:grpSpLocks/>
            </p:cNvGrpSpPr>
            <p:nvPr/>
          </p:nvGrpSpPr>
          <p:grpSpPr bwMode="auto">
            <a:xfrm flipH="1">
              <a:off x="5040" y="2304"/>
              <a:ext cx="50" cy="133"/>
              <a:chOff x="1827" y="2496"/>
              <a:chExt cx="93" cy="96"/>
            </a:xfrm>
          </p:grpSpPr>
          <p:sp>
            <p:nvSpPr>
              <p:cNvPr id="6380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03" name="Line 27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87" name="Group 279"/>
            <p:cNvGrpSpPr>
              <a:grpSpLocks/>
            </p:cNvGrpSpPr>
            <p:nvPr/>
          </p:nvGrpSpPr>
          <p:grpSpPr bwMode="auto">
            <a:xfrm>
              <a:off x="3456" y="2304"/>
              <a:ext cx="50" cy="133"/>
              <a:chOff x="1827" y="2496"/>
              <a:chExt cx="93" cy="96"/>
            </a:xfrm>
          </p:grpSpPr>
          <p:sp>
            <p:nvSpPr>
              <p:cNvPr id="6380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01" name="Line 28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588" name="Text Box 282"/>
            <p:cNvSpPr txBox="1">
              <a:spLocks noChangeArrowheads="1"/>
            </p:cNvSpPr>
            <p:nvPr/>
          </p:nvSpPr>
          <p:spPr bwMode="auto">
            <a:xfrm>
              <a:off x="2016" y="2409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63589" name="Text Box 283"/>
            <p:cNvSpPr txBox="1">
              <a:spLocks noChangeArrowheads="1"/>
            </p:cNvSpPr>
            <p:nvPr/>
          </p:nvSpPr>
          <p:spPr bwMode="auto">
            <a:xfrm>
              <a:off x="2304" y="2409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63590" name="Text Box 284"/>
            <p:cNvSpPr txBox="1">
              <a:spLocks noChangeArrowheads="1"/>
            </p:cNvSpPr>
            <p:nvPr/>
          </p:nvSpPr>
          <p:spPr bwMode="auto">
            <a:xfrm>
              <a:off x="3216" y="2409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63591" name="Text Box 285"/>
            <p:cNvSpPr txBox="1">
              <a:spLocks noChangeArrowheads="1"/>
            </p:cNvSpPr>
            <p:nvPr/>
          </p:nvSpPr>
          <p:spPr bwMode="auto">
            <a:xfrm>
              <a:off x="4752" y="2409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63592" name="Text Box 286"/>
            <p:cNvSpPr txBox="1">
              <a:spLocks noChangeArrowheads="1"/>
            </p:cNvSpPr>
            <p:nvPr/>
          </p:nvSpPr>
          <p:spPr bwMode="auto">
            <a:xfrm>
              <a:off x="1968" y="2016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63593" name="Text Box 287"/>
            <p:cNvSpPr txBox="1">
              <a:spLocks noChangeArrowheads="1"/>
            </p:cNvSpPr>
            <p:nvPr/>
          </p:nvSpPr>
          <p:spPr bwMode="auto">
            <a:xfrm>
              <a:off x="2400" y="2016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63594" name="Rectangle 288"/>
            <p:cNvSpPr>
              <a:spLocks noChangeArrowheads="1"/>
            </p:cNvSpPr>
            <p:nvPr/>
          </p:nvSpPr>
          <p:spPr bwMode="auto">
            <a:xfrm rot="5400000">
              <a:off x="576" y="182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3595" name="Group 289"/>
            <p:cNvGrpSpPr>
              <a:grpSpLocks/>
            </p:cNvGrpSpPr>
            <p:nvPr/>
          </p:nvGrpSpPr>
          <p:grpSpPr bwMode="auto">
            <a:xfrm>
              <a:off x="720" y="1835"/>
              <a:ext cx="50" cy="133"/>
              <a:chOff x="1827" y="2496"/>
              <a:chExt cx="93" cy="96"/>
            </a:xfrm>
          </p:grpSpPr>
          <p:sp>
            <p:nvSpPr>
              <p:cNvPr id="6379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799" name="Line 29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596" name="Text Box 292"/>
            <p:cNvSpPr txBox="1">
              <a:spLocks noChangeArrowheads="1"/>
            </p:cNvSpPr>
            <p:nvPr/>
          </p:nvSpPr>
          <p:spPr bwMode="auto">
            <a:xfrm>
              <a:off x="576" y="1613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63597" name="Rectangle 293"/>
            <p:cNvSpPr>
              <a:spLocks noChangeArrowheads="1"/>
            </p:cNvSpPr>
            <p:nvPr/>
          </p:nvSpPr>
          <p:spPr bwMode="auto">
            <a:xfrm rot="5400000">
              <a:off x="2400" y="182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3598" name="Group 294"/>
            <p:cNvGrpSpPr>
              <a:grpSpLocks/>
            </p:cNvGrpSpPr>
            <p:nvPr/>
          </p:nvGrpSpPr>
          <p:grpSpPr bwMode="auto">
            <a:xfrm>
              <a:off x="2544" y="1854"/>
              <a:ext cx="50" cy="133"/>
              <a:chOff x="1827" y="2496"/>
              <a:chExt cx="93" cy="96"/>
            </a:xfrm>
          </p:grpSpPr>
          <p:sp>
            <p:nvSpPr>
              <p:cNvPr id="6379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797" name="Line 29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599" name="Text Box 297"/>
            <p:cNvSpPr txBox="1">
              <a:spLocks noChangeArrowheads="1"/>
            </p:cNvSpPr>
            <p:nvPr/>
          </p:nvSpPr>
          <p:spPr bwMode="auto">
            <a:xfrm>
              <a:off x="2400" y="163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63600" name="Rectangle 298"/>
            <p:cNvSpPr>
              <a:spLocks noChangeArrowheads="1"/>
            </p:cNvSpPr>
            <p:nvPr/>
          </p:nvSpPr>
          <p:spPr bwMode="auto">
            <a:xfrm rot="5400000">
              <a:off x="3312" y="182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3601" name="Group 299"/>
            <p:cNvGrpSpPr>
              <a:grpSpLocks/>
            </p:cNvGrpSpPr>
            <p:nvPr/>
          </p:nvGrpSpPr>
          <p:grpSpPr bwMode="auto">
            <a:xfrm>
              <a:off x="3456" y="1854"/>
              <a:ext cx="50" cy="133"/>
              <a:chOff x="1827" y="2496"/>
              <a:chExt cx="93" cy="96"/>
            </a:xfrm>
          </p:grpSpPr>
          <p:sp>
            <p:nvSpPr>
              <p:cNvPr id="6379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795" name="Line 30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602" name="Text Box 302"/>
            <p:cNvSpPr txBox="1">
              <a:spLocks noChangeArrowheads="1"/>
            </p:cNvSpPr>
            <p:nvPr/>
          </p:nvSpPr>
          <p:spPr bwMode="auto">
            <a:xfrm>
              <a:off x="3312" y="163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63603" name="Rectangle 303"/>
            <p:cNvSpPr>
              <a:spLocks noChangeArrowheads="1"/>
            </p:cNvSpPr>
            <p:nvPr/>
          </p:nvSpPr>
          <p:spPr bwMode="auto">
            <a:xfrm rot="16200000" flipH="1">
              <a:off x="2256" y="182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3604" name="Group 304"/>
            <p:cNvGrpSpPr>
              <a:grpSpLocks/>
            </p:cNvGrpSpPr>
            <p:nvPr/>
          </p:nvGrpSpPr>
          <p:grpSpPr bwMode="auto">
            <a:xfrm flipH="1">
              <a:off x="2304" y="1883"/>
              <a:ext cx="50" cy="133"/>
              <a:chOff x="1827" y="2496"/>
              <a:chExt cx="93" cy="96"/>
            </a:xfrm>
          </p:grpSpPr>
          <p:sp>
            <p:nvSpPr>
              <p:cNvPr id="6379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793" name="Line 30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605" name="Text Box 307"/>
            <p:cNvSpPr txBox="1">
              <a:spLocks noChangeArrowheads="1"/>
            </p:cNvSpPr>
            <p:nvPr/>
          </p:nvSpPr>
          <p:spPr bwMode="auto">
            <a:xfrm flipH="1">
              <a:off x="2160" y="163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63606" name="Rectangle 308"/>
            <p:cNvSpPr>
              <a:spLocks noChangeArrowheads="1"/>
            </p:cNvSpPr>
            <p:nvPr/>
          </p:nvSpPr>
          <p:spPr bwMode="auto">
            <a:xfrm rot="16200000" flipH="1">
              <a:off x="4992" y="182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3607" name="Group 309"/>
            <p:cNvGrpSpPr>
              <a:grpSpLocks/>
            </p:cNvGrpSpPr>
            <p:nvPr/>
          </p:nvGrpSpPr>
          <p:grpSpPr bwMode="auto">
            <a:xfrm flipH="1">
              <a:off x="5040" y="1854"/>
              <a:ext cx="50" cy="133"/>
              <a:chOff x="1827" y="2496"/>
              <a:chExt cx="93" cy="96"/>
            </a:xfrm>
          </p:grpSpPr>
          <p:sp>
            <p:nvSpPr>
              <p:cNvPr id="6379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791" name="Line 31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608" name="Text Box 312"/>
            <p:cNvSpPr txBox="1">
              <a:spLocks noChangeArrowheads="1"/>
            </p:cNvSpPr>
            <p:nvPr/>
          </p:nvSpPr>
          <p:spPr bwMode="auto">
            <a:xfrm flipH="1">
              <a:off x="4896" y="163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63609" name="Group 313"/>
            <p:cNvGrpSpPr>
              <a:grpSpLocks/>
            </p:cNvGrpSpPr>
            <p:nvPr/>
          </p:nvGrpSpPr>
          <p:grpSpPr bwMode="auto">
            <a:xfrm>
              <a:off x="1330" y="912"/>
              <a:ext cx="240" cy="384"/>
              <a:chOff x="1330" y="1296"/>
              <a:chExt cx="240" cy="384"/>
            </a:xfrm>
          </p:grpSpPr>
          <p:sp>
            <p:nvSpPr>
              <p:cNvPr id="63785" name="Text Box 314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3786" name="Rectangle 315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3787" name="Group 316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63788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789" name="Line 318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63610" name="Group 319"/>
            <p:cNvGrpSpPr>
              <a:grpSpLocks/>
            </p:cNvGrpSpPr>
            <p:nvPr/>
          </p:nvGrpSpPr>
          <p:grpSpPr bwMode="auto">
            <a:xfrm>
              <a:off x="1200" y="1296"/>
              <a:ext cx="144" cy="144"/>
              <a:chOff x="1827" y="2496"/>
              <a:chExt cx="93" cy="96"/>
            </a:xfrm>
          </p:grpSpPr>
          <p:sp>
            <p:nvSpPr>
              <p:cNvPr id="6378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784" name="Line 32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611" name="Group 322"/>
            <p:cNvGrpSpPr>
              <a:grpSpLocks/>
            </p:cNvGrpSpPr>
            <p:nvPr/>
          </p:nvGrpSpPr>
          <p:grpSpPr bwMode="auto">
            <a:xfrm>
              <a:off x="1522" y="768"/>
              <a:ext cx="240" cy="384"/>
              <a:chOff x="1330" y="1296"/>
              <a:chExt cx="240" cy="384"/>
            </a:xfrm>
          </p:grpSpPr>
          <p:sp>
            <p:nvSpPr>
              <p:cNvPr id="63778" name="Text Box 323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3779" name="Rectangle 324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3780" name="Group 325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63781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782" name="Line 327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63612" name="Group 328"/>
            <p:cNvGrpSpPr>
              <a:grpSpLocks/>
            </p:cNvGrpSpPr>
            <p:nvPr/>
          </p:nvGrpSpPr>
          <p:grpSpPr bwMode="auto">
            <a:xfrm>
              <a:off x="3155" y="768"/>
              <a:ext cx="240" cy="384"/>
              <a:chOff x="1330" y="1296"/>
              <a:chExt cx="240" cy="384"/>
            </a:xfrm>
          </p:grpSpPr>
          <p:sp>
            <p:nvSpPr>
              <p:cNvPr id="63773" name="Text Box 329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3774" name="Rectangle 330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3775" name="Group 331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63776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777" name="Line 333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63613" name="Group 334"/>
            <p:cNvGrpSpPr>
              <a:grpSpLocks/>
            </p:cNvGrpSpPr>
            <p:nvPr/>
          </p:nvGrpSpPr>
          <p:grpSpPr bwMode="auto">
            <a:xfrm rot="10800000" flipV="1">
              <a:off x="4464" y="1296"/>
              <a:ext cx="144" cy="144"/>
              <a:chOff x="1827" y="2496"/>
              <a:chExt cx="93" cy="96"/>
            </a:xfrm>
          </p:grpSpPr>
          <p:sp>
            <p:nvSpPr>
              <p:cNvPr id="6377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772" name="Line 33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614" name="Group 337"/>
            <p:cNvGrpSpPr>
              <a:grpSpLocks/>
            </p:cNvGrpSpPr>
            <p:nvPr/>
          </p:nvGrpSpPr>
          <p:grpSpPr bwMode="auto">
            <a:xfrm>
              <a:off x="4066" y="912"/>
              <a:ext cx="240" cy="384"/>
              <a:chOff x="1330" y="1296"/>
              <a:chExt cx="240" cy="384"/>
            </a:xfrm>
          </p:grpSpPr>
          <p:sp>
            <p:nvSpPr>
              <p:cNvPr id="63766" name="Text Box 338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3767" name="Rectangle 339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3768" name="Group 340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63769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770" name="Line 34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63615" name="Group 343"/>
            <p:cNvGrpSpPr>
              <a:grpSpLocks/>
            </p:cNvGrpSpPr>
            <p:nvPr/>
          </p:nvGrpSpPr>
          <p:grpSpPr bwMode="auto">
            <a:xfrm>
              <a:off x="3936" y="1296"/>
              <a:ext cx="144" cy="144"/>
              <a:chOff x="1827" y="2496"/>
              <a:chExt cx="93" cy="96"/>
            </a:xfrm>
          </p:grpSpPr>
          <p:sp>
            <p:nvSpPr>
              <p:cNvPr id="6376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765" name="Line 34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616" name="Group 346"/>
            <p:cNvGrpSpPr>
              <a:grpSpLocks/>
            </p:cNvGrpSpPr>
            <p:nvPr/>
          </p:nvGrpSpPr>
          <p:grpSpPr bwMode="auto">
            <a:xfrm>
              <a:off x="4258" y="912"/>
              <a:ext cx="240" cy="384"/>
              <a:chOff x="1330" y="1296"/>
              <a:chExt cx="240" cy="384"/>
            </a:xfrm>
          </p:grpSpPr>
          <p:sp>
            <p:nvSpPr>
              <p:cNvPr id="63759" name="Text Box 347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3760" name="Rectangle 348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3761" name="Group 349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6376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763" name="Line 35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63617" name="Group 352"/>
            <p:cNvGrpSpPr>
              <a:grpSpLocks/>
            </p:cNvGrpSpPr>
            <p:nvPr/>
          </p:nvGrpSpPr>
          <p:grpSpPr bwMode="auto">
            <a:xfrm>
              <a:off x="3024" y="1248"/>
              <a:ext cx="144" cy="144"/>
              <a:chOff x="1827" y="2496"/>
              <a:chExt cx="93" cy="96"/>
            </a:xfrm>
          </p:grpSpPr>
          <p:sp>
            <p:nvSpPr>
              <p:cNvPr id="6375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758" name="Line 35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618" name="Group 355"/>
            <p:cNvGrpSpPr>
              <a:grpSpLocks/>
            </p:cNvGrpSpPr>
            <p:nvPr/>
          </p:nvGrpSpPr>
          <p:grpSpPr bwMode="auto">
            <a:xfrm>
              <a:off x="2064" y="720"/>
              <a:ext cx="144" cy="96"/>
              <a:chOff x="2112" y="3600"/>
              <a:chExt cx="144" cy="96"/>
            </a:xfrm>
          </p:grpSpPr>
          <p:grpSp>
            <p:nvGrpSpPr>
              <p:cNvPr id="63753" name="Group 356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3755" name="Line 35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756" name="Line 35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754" name="Line 359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619" name="Group 360"/>
            <p:cNvGrpSpPr>
              <a:grpSpLocks/>
            </p:cNvGrpSpPr>
            <p:nvPr/>
          </p:nvGrpSpPr>
          <p:grpSpPr bwMode="auto">
            <a:xfrm>
              <a:off x="1920" y="720"/>
              <a:ext cx="144" cy="96"/>
              <a:chOff x="1920" y="3600"/>
              <a:chExt cx="144" cy="96"/>
            </a:xfrm>
          </p:grpSpPr>
          <p:grpSp>
            <p:nvGrpSpPr>
              <p:cNvPr id="63749" name="Group 36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751" name="Line 36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752" name="Line 36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750" name="Line 36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620" name="Group 365"/>
            <p:cNvGrpSpPr>
              <a:grpSpLocks/>
            </p:cNvGrpSpPr>
            <p:nvPr/>
          </p:nvGrpSpPr>
          <p:grpSpPr bwMode="auto">
            <a:xfrm>
              <a:off x="2976" y="720"/>
              <a:ext cx="144" cy="96"/>
              <a:chOff x="2112" y="3600"/>
              <a:chExt cx="144" cy="96"/>
            </a:xfrm>
          </p:grpSpPr>
          <p:grpSp>
            <p:nvGrpSpPr>
              <p:cNvPr id="63745" name="Group 366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3747" name="Line 36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748" name="Line 36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746" name="Line 369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621" name="Group 370"/>
            <p:cNvGrpSpPr>
              <a:grpSpLocks/>
            </p:cNvGrpSpPr>
            <p:nvPr/>
          </p:nvGrpSpPr>
          <p:grpSpPr bwMode="auto">
            <a:xfrm>
              <a:off x="2832" y="720"/>
              <a:ext cx="144" cy="96"/>
              <a:chOff x="1920" y="3600"/>
              <a:chExt cx="144" cy="96"/>
            </a:xfrm>
          </p:grpSpPr>
          <p:grpSp>
            <p:nvGrpSpPr>
              <p:cNvPr id="63741" name="Group 37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743" name="Line 37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744" name="Line 37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742" name="Line 37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622" name="Group 375"/>
            <p:cNvGrpSpPr>
              <a:grpSpLocks/>
            </p:cNvGrpSpPr>
            <p:nvPr/>
          </p:nvGrpSpPr>
          <p:grpSpPr bwMode="auto">
            <a:xfrm>
              <a:off x="3888" y="864"/>
              <a:ext cx="144" cy="96"/>
              <a:chOff x="2112" y="3600"/>
              <a:chExt cx="144" cy="96"/>
            </a:xfrm>
          </p:grpSpPr>
          <p:grpSp>
            <p:nvGrpSpPr>
              <p:cNvPr id="63737" name="Group 376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3739" name="Line 37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740" name="Line 37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738" name="Line 379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623" name="Group 380"/>
            <p:cNvGrpSpPr>
              <a:grpSpLocks/>
            </p:cNvGrpSpPr>
            <p:nvPr/>
          </p:nvGrpSpPr>
          <p:grpSpPr bwMode="auto">
            <a:xfrm>
              <a:off x="3744" y="864"/>
              <a:ext cx="144" cy="96"/>
              <a:chOff x="1920" y="3600"/>
              <a:chExt cx="144" cy="96"/>
            </a:xfrm>
          </p:grpSpPr>
          <p:grpSp>
            <p:nvGrpSpPr>
              <p:cNvPr id="63733" name="Group 38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735" name="Line 38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736" name="Line 38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734" name="Line 38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624" name="Line 385"/>
            <p:cNvSpPr>
              <a:spLocks noChangeShapeType="1"/>
            </p:cNvSpPr>
            <p:nvPr/>
          </p:nvSpPr>
          <p:spPr bwMode="auto">
            <a:xfrm>
              <a:off x="1536" y="7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625" name="Line 386"/>
            <p:cNvSpPr>
              <a:spLocks noChangeShapeType="1"/>
            </p:cNvSpPr>
            <p:nvPr/>
          </p:nvSpPr>
          <p:spPr bwMode="auto">
            <a:xfrm>
              <a:off x="4272" y="91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3626" name="Group 387"/>
            <p:cNvGrpSpPr>
              <a:grpSpLocks/>
            </p:cNvGrpSpPr>
            <p:nvPr/>
          </p:nvGrpSpPr>
          <p:grpSpPr bwMode="auto">
            <a:xfrm>
              <a:off x="1734" y="1248"/>
              <a:ext cx="144" cy="144"/>
              <a:chOff x="2112" y="1632"/>
              <a:chExt cx="144" cy="144"/>
            </a:xfrm>
          </p:grpSpPr>
          <p:grpSp>
            <p:nvGrpSpPr>
              <p:cNvPr id="63729" name="Group 388"/>
              <p:cNvGrpSpPr>
                <a:grpSpLocks/>
              </p:cNvGrpSpPr>
              <p:nvPr/>
            </p:nvGrpSpPr>
            <p:grpSpPr bwMode="auto">
              <a:xfrm rot="10800000" flipV="1">
                <a:off x="2112" y="1632"/>
                <a:ext cx="144" cy="144"/>
                <a:chOff x="1827" y="2496"/>
                <a:chExt cx="93" cy="96"/>
              </a:xfrm>
            </p:grpSpPr>
            <p:sp>
              <p:nvSpPr>
                <p:cNvPr id="63731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732" name="Line 39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730" name="Line 391"/>
              <p:cNvSpPr>
                <a:spLocks noChangeShapeType="1"/>
              </p:cNvSpPr>
              <p:nvPr/>
            </p:nvSpPr>
            <p:spPr bwMode="auto">
              <a:xfrm>
                <a:off x="2112" y="1632"/>
                <a:ext cx="0" cy="144"/>
              </a:xfrm>
              <a:prstGeom prst="line">
                <a:avLst/>
              </a:pr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627" name="Rectangle 392"/>
            <p:cNvSpPr>
              <a:spLocks noChangeArrowheads="1"/>
            </p:cNvSpPr>
            <p:nvPr/>
          </p:nvSpPr>
          <p:spPr bwMode="auto">
            <a:xfrm rot="16200000" flipH="1">
              <a:off x="4992" y="1248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3628" name="Group 393"/>
            <p:cNvGrpSpPr>
              <a:grpSpLocks/>
            </p:cNvGrpSpPr>
            <p:nvPr/>
          </p:nvGrpSpPr>
          <p:grpSpPr bwMode="auto">
            <a:xfrm flipH="1">
              <a:off x="5040" y="1278"/>
              <a:ext cx="50" cy="133"/>
              <a:chOff x="1827" y="2496"/>
              <a:chExt cx="93" cy="96"/>
            </a:xfrm>
          </p:grpSpPr>
          <p:sp>
            <p:nvSpPr>
              <p:cNvPr id="6372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728" name="Line 39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629" name="Text Box 396"/>
            <p:cNvSpPr txBox="1">
              <a:spLocks noChangeArrowheads="1"/>
            </p:cNvSpPr>
            <p:nvPr/>
          </p:nvSpPr>
          <p:spPr bwMode="auto">
            <a:xfrm flipH="1">
              <a:off x="4848" y="1056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63630" name="Rectangle 397"/>
            <p:cNvSpPr>
              <a:spLocks noChangeArrowheads="1"/>
            </p:cNvSpPr>
            <p:nvPr/>
          </p:nvSpPr>
          <p:spPr bwMode="auto">
            <a:xfrm rot="5400000">
              <a:off x="3312" y="1248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3631" name="Group 398"/>
            <p:cNvGrpSpPr>
              <a:grpSpLocks/>
            </p:cNvGrpSpPr>
            <p:nvPr/>
          </p:nvGrpSpPr>
          <p:grpSpPr bwMode="auto">
            <a:xfrm>
              <a:off x="3456" y="1278"/>
              <a:ext cx="50" cy="133"/>
              <a:chOff x="1827" y="2496"/>
              <a:chExt cx="93" cy="96"/>
            </a:xfrm>
          </p:grpSpPr>
          <p:sp>
            <p:nvSpPr>
              <p:cNvPr id="6372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726" name="Line 40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632" name="Text Box 401"/>
            <p:cNvSpPr txBox="1">
              <a:spLocks noChangeArrowheads="1"/>
            </p:cNvSpPr>
            <p:nvPr/>
          </p:nvSpPr>
          <p:spPr bwMode="auto">
            <a:xfrm>
              <a:off x="3312" y="1056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63633" name="Rectangle 402"/>
            <p:cNvSpPr>
              <a:spLocks noChangeArrowheads="1"/>
            </p:cNvSpPr>
            <p:nvPr/>
          </p:nvSpPr>
          <p:spPr bwMode="auto">
            <a:xfrm rot="5400000">
              <a:off x="2400" y="1248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3634" name="Group 403"/>
            <p:cNvGrpSpPr>
              <a:grpSpLocks/>
            </p:cNvGrpSpPr>
            <p:nvPr/>
          </p:nvGrpSpPr>
          <p:grpSpPr bwMode="auto">
            <a:xfrm>
              <a:off x="2544" y="1278"/>
              <a:ext cx="50" cy="133"/>
              <a:chOff x="1827" y="2496"/>
              <a:chExt cx="93" cy="96"/>
            </a:xfrm>
          </p:grpSpPr>
          <p:sp>
            <p:nvSpPr>
              <p:cNvPr id="6372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724" name="Line 40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635" name="Text Box 406"/>
            <p:cNvSpPr txBox="1">
              <a:spLocks noChangeArrowheads="1"/>
            </p:cNvSpPr>
            <p:nvPr/>
          </p:nvSpPr>
          <p:spPr bwMode="auto">
            <a:xfrm>
              <a:off x="2400" y="1056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63636" name="Rectangle 407"/>
            <p:cNvSpPr>
              <a:spLocks noChangeArrowheads="1"/>
            </p:cNvSpPr>
            <p:nvPr/>
          </p:nvSpPr>
          <p:spPr bwMode="auto">
            <a:xfrm rot="16200000" flipH="1">
              <a:off x="2256" y="1248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3637" name="Group 408"/>
            <p:cNvGrpSpPr>
              <a:grpSpLocks/>
            </p:cNvGrpSpPr>
            <p:nvPr/>
          </p:nvGrpSpPr>
          <p:grpSpPr bwMode="auto">
            <a:xfrm flipH="1">
              <a:off x="2304" y="1278"/>
              <a:ext cx="50" cy="133"/>
              <a:chOff x="1827" y="2496"/>
              <a:chExt cx="93" cy="96"/>
            </a:xfrm>
          </p:grpSpPr>
          <p:sp>
            <p:nvSpPr>
              <p:cNvPr id="6372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722" name="Line 41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638" name="Text Box 411"/>
            <p:cNvSpPr txBox="1">
              <a:spLocks noChangeArrowheads="1"/>
            </p:cNvSpPr>
            <p:nvPr/>
          </p:nvSpPr>
          <p:spPr bwMode="auto">
            <a:xfrm flipH="1">
              <a:off x="2160" y="1056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63639" name="Rectangle 412"/>
            <p:cNvSpPr>
              <a:spLocks noChangeArrowheads="1"/>
            </p:cNvSpPr>
            <p:nvPr/>
          </p:nvSpPr>
          <p:spPr bwMode="auto">
            <a:xfrm rot="5400000">
              <a:off x="576" y="1248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3640" name="Group 413"/>
            <p:cNvGrpSpPr>
              <a:grpSpLocks/>
            </p:cNvGrpSpPr>
            <p:nvPr/>
          </p:nvGrpSpPr>
          <p:grpSpPr bwMode="auto">
            <a:xfrm>
              <a:off x="720" y="1278"/>
              <a:ext cx="50" cy="133"/>
              <a:chOff x="1827" y="2496"/>
              <a:chExt cx="93" cy="96"/>
            </a:xfrm>
          </p:grpSpPr>
          <p:sp>
            <p:nvSpPr>
              <p:cNvPr id="6371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720" name="Line 41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641" name="Text Box 416"/>
            <p:cNvSpPr txBox="1">
              <a:spLocks noChangeArrowheads="1"/>
            </p:cNvSpPr>
            <p:nvPr/>
          </p:nvSpPr>
          <p:spPr bwMode="auto">
            <a:xfrm>
              <a:off x="624" y="1056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63642" name="Group 417"/>
            <p:cNvGrpSpPr>
              <a:grpSpLocks/>
            </p:cNvGrpSpPr>
            <p:nvPr/>
          </p:nvGrpSpPr>
          <p:grpSpPr bwMode="auto">
            <a:xfrm rot="5400000">
              <a:off x="5136" y="2064"/>
              <a:ext cx="96" cy="96"/>
              <a:chOff x="2112" y="3600"/>
              <a:chExt cx="144" cy="96"/>
            </a:xfrm>
          </p:grpSpPr>
          <p:grpSp>
            <p:nvGrpSpPr>
              <p:cNvPr id="63715" name="Group 418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3717" name="Line 41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718" name="Line 42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716" name="Line 421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643" name="Group 422"/>
            <p:cNvGrpSpPr>
              <a:grpSpLocks/>
            </p:cNvGrpSpPr>
            <p:nvPr/>
          </p:nvGrpSpPr>
          <p:grpSpPr bwMode="auto">
            <a:xfrm rot="5400000">
              <a:off x="5112" y="1032"/>
              <a:ext cx="144" cy="96"/>
              <a:chOff x="1920" y="3600"/>
              <a:chExt cx="144" cy="96"/>
            </a:xfrm>
          </p:grpSpPr>
          <p:grpSp>
            <p:nvGrpSpPr>
              <p:cNvPr id="63711" name="Group 423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713" name="Line 42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714" name="Line 42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712" name="Line 426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644" name="Group 427"/>
            <p:cNvGrpSpPr>
              <a:grpSpLocks/>
            </p:cNvGrpSpPr>
            <p:nvPr/>
          </p:nvGrpSpPr>
          <p:grpSpPr bwMode="auto">
            <a:xfrm>
              <a:off x="4944" y="864"/>
              <a:ext cx="144" cy="96"/>
              <a:chOff x="2112" y="3600"/>
              <a:chExt cx="144" cy="96"/>
            </a:xfrm>
          </p:grpSpPr>
          <p:grpSp>
            <p:nvGrpSpPr>
              <p:cNvPr id="63707" name="Group 428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63709" name="Line 42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710" name="Line 43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708" name="Line 431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645" name="Group 432"/>
            <p:cNvGrpSpPr>
              <a:grpSpLocks/>
            </p:cNvGrpSpPr>
            <p:nvPr/>
          </p:nvGrpSpPr>
          <p:grpSpPr bwMode="auto">
            <a:xfrm>
              <a:off x="4800" y="864"/>
              <a:ext cx="144" cy="96"/>
              <a:chOff x="1920" y="3600"/>
              <a:chExt cx="144" cy="96"/>
            </a:xfrm>
          </p:grpSpPr>
          <p:grpSp>
            <p:nvGrpSpPr>
              <p:cNvPr id="63703" name="Group 433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705" name="Line 43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706" name="Line 43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704" name="Line 436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646" name="Group 437"/>
            <p:cNvGrpSpPr>
              <a:grpSpLocks/>
            </p:cNvGrpSpPr>
            <p:nvPr/>
          </p:nvGrpSpPr>
          <p:grpSpPr bwMode="auto">
            <a:xfrm>
              <a:off x="4320" y="864"/>
              <a:ext cx="96" cy="96"/>
              <a:chOff x="1920" y="3600"/>
              <a:chExt cx="144" cy="96"/>
            </a:xfrm>
          </p:grpSpPr>
          <p:grpSp>
            <p:nvGrpSpPr>
              <p:cNvPr id="63699" name="Group 438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701" name="Line 43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702" name="Line 44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700" name="Line 441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647" name="Group 442"/>
            <p:cNvGrpSpPr>
              <a:grpSpLocks/>
            </p:cNvGrpSpPr>
            <p:nvPr/>
          </p:nvGrpSpPr>
          <p:grpSpPr bwMode="auto">
            <a:xfrm>
              <a:off x="1392" y="864"/>
              <a:ext cx="96" cy="96"/>
              <a:chOff x="1920" y="3600"/>
              <a:chExt cx="144" cy="96"/>
            </a:xfrm>
          </p:grpSpPr>
          <p:grpSp>
            <p:nvGrpSpPr>
              <p:cNvPr id="63695" name="Group 443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697" name="Line 44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698" name="Line 44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696" name="Line 446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648" name="Group 447"/>
            <p:cNvGrpSpPr>
              <a:grpSpLocks/>
            </p:cNvGrpSpPr>
            <p:nvPr/>
          </p:nvGrpSpPr>
          <p:grpSpPr bwMode="auto">
            <a:xfrm>
              <a:off x="720" y="864"/>
              <a:ext cx="144" cy="96"/>
              <a:chOff x="1920" y="3600"/>
              <a:chExt cx="144" cy="96"/>
            </a:xfrm>
          </p:grpSpPr>
          <p:grpSp>
            <p:nvGrpSpPr>
              <p:cNvPr id="63691" name="Group 448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693" name="Line 44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694" name="Line 45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692" name="Line 451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649" name="Group 452"/>
            <p:cNvGrpSpPr>
              <a:grpSpLocks/>
            </p:cNvGrpSpPr>
            <p:nvPr/>
          </p:nvGrpSpPr>
          <p:grpSpPr bwMode="auto">
            <a:xfrm>
              <a:off x="864" y="864"/>
              <a:ext cx="144" cy="96"/>
              <a:chOff x="1920" y="3600"/>
              <a:chExt cx="144" cy="96"/>
            </a:xfrm>
          </p:grpSpPr>
          <p:grpSp>
            <p:nvGrpSpPr>
              <p:cNvPr id="63687" name="Group 453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689" name="Line 45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690" name="Line 45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688" name="Line 456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650" name="Text Box 457"/>
            <p:cNvSpPr txBox="1">
              <a:spLocks noChangeArrowheads="1"/>
            </p:cNvSpPr>
            <p:nvPr/>
          </p:nvSpPr>
          <p:spPr bwMode="auto">
            <a:xfrm>
              <a:off x="3936" y="3216"/>
              <a:ext cx="11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Second Floor</a:t>
              </a:r>
            </a:p>
          </p:txBody>
        </p:sp>
        <p:sp>
          <p:nvSpPr>
            <p:cNvPr id="63651" name="Rectangle 458"/>
            <p:cNvSpPr>
              <a:spLocks noChangeArrowheads="1"/>
            </p:cNvSpPr>
            <p:nvPr/>
          </p:nvSpPr>
          <p:spPr bwMode="auto">
            <a:xfrm>
              <a:off x="1008" y="144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3652" name="Text Box 459"/>
            <p:cNvSpPr txBox="1">
              <a:spLocks noChangeArrowheads="1"/>
            </p:cNvSpPr>
            <p:nvPr/>
          </p:nvSpPr>
          <p:spPr bwMode="auto">
            <a:xfrm>
              <a:off x="864" y="1536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63653" name="Rectangle 460"/>
            <p:cNvSpPr>
              <a:spLocks noChangeArrowheads="1"/>
            </p:cNvSpPr>
            <p:nvPr/>
          </p:nvSpPr>
          <p:spPr bwMode="auto">
            <a:xfrm>
              <a:off x="2016" y="144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3654" name="Text Box 461"/>
            <p:cNvSpPr txBox="1">
              <a:spLocks noChangeArrowheads="1"/>
            </p:cNvSpPr>
            <p:nvPr/>
          </p:nvSpPr>
          <p:spPr bwMode="auto">
            <a:xfrm>
              <a:off x="2112" y="1440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Attic Hatch</a:t>
              </a:r>
            </a:p>
          </p:txBody>
        </p:sp>
        <p:sp>
          <p:nvSpPr>
            <p:cNvPr id="63655" name="Rectangle 462"/>
            <p:cNvSpPr>
              <a:spLocks noChangeArrowheads="1"/>
            </p:cNvSpPr>
            <p:nvPr/>
          </p:nvSpPr>
          <p:spPr bwMode="auto">
            <a:xfrm>
              <a:off x="2832" y="144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3656" name="Text Box 463"/>
            <p:cNvSpPr txBox="1">
              <a:spLocks noChangeArrowheads="1"/>
            </p:cNvSpPr>
            <p:nvPr/>
          </p:nvSpPr>
          <p:spPr bwMode="auto">
            <a:xfrm>
              <a:off x="2544" y="1440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63657" name="Rectangle 464"/>
            <p:cNvSpPr>
              <a:spLocks noChangeArrowheads="1"/>
            </p:cNvSpPr>
            <p:nvPr/>
          </p:nvSpPr>
          <p:spPr bwMode="auto">
            <a:xfrm>
              <a:off x="3744" y="144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3658" name="Text Box 465"/>
            <p:cNvSpPr txBox="1">
              <a:spLocks noChangeArrowheads="1"/>
            </p:cNvSpPr>
            <p:nvPr/>
          </p:nvSpPr>
          <p:spPr bwMode="auto">
            <a:xfrm>
              <a:off x="3600" y="1536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63659" name="Rectangle 466"/>
            <p:cNvSpPr>
              <a:spLocks noChangeArrowheads="1"/>
            </p:cNvSpPr>
            <p:nvPr/>
          </p:nvSpPr>
          <p:spPr bwMode="auto">
            <a:xfrm>
              <a:off x="4752" y="144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3660" name="Text Box 467"/>
            <p:cNvSpPr txBox="1">
              <a:spLocks noChangeArrowheads="1"/>
            </p:cNvSpPr>
            <p:nvPr/>
          </p:nvSpPr>
          <p:spPr bwMode="auto">
            <a:xfrm>
              <a:off x="4608" y="1536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grpSp>
          <p:nvGrpSpPr>
            <p:cNvPr id="63661" name="Group 468"/>
            <p:cNvGrpSpPr>
              <a:grpSpLocks/>
            </p:cNvGrpSpPr>
            <p:nvPr/>
          </p:nvGrpSpPr>
          <p:grpSpPr bwMode="auto">
            <a:xfrm>
              <a:off x="1728" y="1248"/>
              <a:ext cx="144" cy="144"/>
              <a:chOff x="2112" y="1632"/>
              <a:chExt cx="144" cy="144"/>
            </a:xfrm>
          </p:grpSpPr>
          <p:grpSp>
            <p:nvGrpSpPr>
              <p:cNvPr id="63683" name="Group 469"/>
              <p:cNvGrpSpPr>
                <a:grpSpLocks/>
              </p:cNvGrpSpPr>
              <p:nvPr/>
            </p:nvGrpSpPr>
            <p:grpSpPr bwMode="auto">
              <a:xfrm rot="10800000" flipV="1">
                <a:off x="2112" y="1632"/>
                <a:ext cx="144" cy="144"/>
                <a:chOff x="1827" y="2496"/>
                <a:chExt cx="93" cy="96"/>
              </a:xfrm>
            </p:grpSpPr>
            <p:sp>
              <p:nvSpPr>
                <p:cNvPr id="63685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686" name="Line 47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684" name="Line 472"/>
              <p:cNvSpPr>
                <a:spLocks noChangeShapeType="1"/>
              </p:cNvSpPr>
              <p:nvPr/>
            </p:nvSpPr>
            <p:spPr bwMode="auto">
              <a:xfrm>
                <a:off x="2112" y="1632"/>
                <a:ext cx="0" cy="144"/>
              </a:xfrm>
              <a:prstGeom prst="line">
                <a:avLst/>
              </a:pr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662" name="Rectangle 473"/>
            <p:cNvSpPr>
              <a:spLocks noChangeArrowheads="1"/>
            </p:cNvSpPr>
            <p:nvPr/>
          </p:nvSpPr>
          <p:spPr bwMode="auto">
            <a:xfrm>
              <a:off x="1002" y="144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3663" name="Text Box 474"/>
            <p:cNvSpPr txBox="1">
              <a:spLocks noChangeArrowheads="1"/>
            </p:cNvSpPr>
            <p:nvPr/>
          </p:nvSpPr>
          <p:spPr bwMode="auto">
            <a:xfrm>
              <a:off x="858" y="1536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Attic Hatch</a:t>
              </a:r>
            </a:p>
          </p:txBody>
        </p:sp>
        <p:sp>
          <p:nvSpPr>
            <p:cNvPr id="63664" name="Text Box 475"/>
            <p:cNvSpPr txBox="1">
              <a:spLocks noChangeArrowheads="1"/>
            </p:cNvSpPr>
            <p:nvPr/>
          </p:nvSpPr>
          <p:spPr bwMode="auto">
            <a:xfrm>
              <a:off x="144" y="1824"/>
              <a:ext cx="436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63665" name="Text Box 476"/>
            <p:cNvSpPr txBox="1">
              <a:spLocks noChangeArrowheads="1"/>
            </p:cNvSpPr>
            <p:nvPr/>
          </p:nvSpPr>
          <p:spPr bwMode="auto">
            <a:xfrm>
              <a:off x="5184" y="1824"/>
              <a:ext cx="442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63666" name="Text Box 477"/>
            <p:cNvSpPr txBox="1">
              <a:spLocks noChangeArrowheads="1"/>
            </p:cNvSpPr>
            <p:nvPr/>
          </p:nvSpPr>
          <p:spPr bwMode="auto">
            <a:xfrm>
              <a:off x="2688" y="288"/>
              <a:ext cx="442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63667" name="Text Box 478"/>
            <p:cNvSpPr txBox="1">
              <a:spLocks noChangeArrowheads="1"/>
            </p:cNvSpPr>
            <p:nvPr/>
          </p:nvSpPr>
          <p:spPr bwMode="auto">
            <a:xfrm>
              <a:off x="2784" y="3072"/>
              <a:ext cx="442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63668" name="Rectangle 479"/>
            <p:cNvSpPr>
              <a:spLocks noChangeArrowheads="1"/>
            </p:cNvSpPr>
            <p:nvPr/>
          </p:nvSpPr>
          <p:spPr bwMode="auto">
            <a:xfrm>
              <a:off x="2688" y="1872"/>
              <a:ext cx="439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63669" name="Rectangle 480"/>
            <p:cNvSpPr>
              <a:spLocks noChangeArrowheads="1"/>
            </p:cNvSpPr>
            <p:nvPr/>
          </p:nvSpPr>
          <p:spPr bwMode="auto">
            <a:xfrm>
              <a:off x="1824" y="1872"/>
              <a:ext cx="4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63670" name="Rectangle 481"/>
            <p:cNvSpPr>
              <a:spLocks noChangeArrowheads="1"/>
            </p:cNvSpPr>
            <p:nvPr/>
          </p:nvSpPr>
          <p:spPr bwMode="auto">
            <a:xfrm>
              <a:off x="1824" y="1152"/>
              <a:ext cx="4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63671" name="Rectangle 482"/>
            <p:cNvSpPr>
              <a:spLocks noChangeArrowheads="1"/>
            </p:cNvSpPr>
            <p:nvPr/>
          </p:nvSpPr>
          <p:spPr bwMode="auto">
            <a:xfrm>
              <a:off x="2640" y="1152"/>
              <a:ext cx="439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63672" name="Rectangle 483"/>
            <p:cNvSpPr>
              <a:spLocks noChangeArrowheads="1"/>
            </p:cNvSpPr>
            <p:nvPr/>
          </p:nvSpPr>
          <p:spPr bwMode="auto">
            <a:xfrm>
              <a:off x="2592" y="2688"/>
              <a:ext cx="623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63673" name="Rectangle 484"/>
            <p:cNvSpPr>
              <a:spLocks noChangeArrowheads="1"/>
            </p:cNvSpPr>
            <p:nvPr/>
          </p:nvSpPr>
          <p:spPr bwMode="auto">
            <a:xfrm>
              <a:off x="1728" y="2688"/>
              <a:ext cx="623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63674" name="Rectangle 485"/>
            <p:cNvSpPr>
              <a:spLocks noChangeArrowheads="1"/>
            </p:cNvSpPr>
            <p:nvPr/>
          </p:nvSpPr>
          <p:spPr bwMode="auto">
            <a:xfrm>
              <a:off x="3456" y="2688"/>
              <a:ext cx="623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63675" name="Rectangle 486"/>
            <p:cNvSpPr>
              <a:spLocks noChangeArrowheads="1"/>
            </p:cNvSpPr>
            <p:nvPr/>
          </p:nvSpPr>
          <p:spPr bwMode="auto">
            <a:xfrm>
              <a:off x="4368" y="2688"/>
              <a:ext cx="62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63676" name="Rectangle 487"/>
            <p:cNvSpPr>
              <a:spLocks noChangeArrowheads="1"/>
            </p:cNvSpPr>
            <p:nvPr/>
          </p:nvSpPr>
          <p:spPr bwMode="auto">
            <a:xfrm>
              <a:off x="768" y="2688"/>
              <a:ext cx="623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63677" name="Rectangle 488"/>
            <p:cNvSpPr>
              <a:spLocks noChangeArrowheads="1"/>
            </p:cNvSpPr>
            <p:nvPr/>
          </p:nvSpPr>
          <p:spPr bwMode="auto">
            <a:xfrm>
              <a:off x="816" y="1776"/>
              <a:ext cx="439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63678" name="Rectangle 489"/>
            <p:cNvSpPr>
              <a:spLocks noChangeArrowheads="1"/>
            </p:cNvSpPr>
            <p:nvPr/>
          </p:nvSpPr>
          <p:spPr bwMode="auto">
            <a:xfrm>
              <a:off x="3552" y="1776"/>
              <a:ext cx="439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63679" name="Rectangle 490"/>
            <p:cNvSpPr>
              <a:spLocks noChangeArrowheads="1"/>
            </p:cNvSpPr>
            <p:nvPr/>
          </p:nvSpPr>
          <p:spPr bwMode="auto">
            <a:xfrm>
              <a:off x="4464" y="1776"/>
              <a:ext cx="439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63680" name="Rectangle 491"/>
            <p:cNvSpPr>
              <a:spLocks noChangeArrowheads="1"/>
            </p:cNvSpPr>
            <p:nvPr/>
          </p:nvSpPr>
          <p:spPr bwMode="auto">
            <a:xfrm>
              <a:off x="816" y="1152"/>
              <a:ext cx="439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63681" name="Rectangle 492"/>
            <p:cNvSpPr>
              <a:spLocks noChangeArrowheads="1"/>
            </p:cNvSpPr>
            <p:nvPr/>
          </p:nvSpPr>
          <p:spPr bwMode="auto">
            <a:xfrm>
              <a:off x="3552" y="1152"/>
              <a:ext cx="439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63682" name="Rectangle 493"/>
            <p:cNvSpPr>
              <a:spLocks noChangeArrowheads="1"/>
            </p:cNvSpPr>
            <p:nvPr/>
          </p:nvSpPr>
          <p:spPr bwMode="auto">
            <a:xfrm>
              <a:off x="4512" y="1152"/>
              <a:ext cx="439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</p:grp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F11750F-3673-4247-AFED-8F8E16C8738E}" type="slidenum">
              <a:rPr lang="en-US"/>
              <a:pPr>
                <a:defRPr/>
              </a:pPr>
              <a:t>76</a:t>
            </a:fld>
            <a:endParaRPr lang="en-US" dirty="0"/>
          </a:p>
        </p:txBody>
      </p:sp>
      <p:sp>
        <p:nvSpPr>
          <p:cNvPr id="44036" name="Rectangle 497"/>
          <p:cNvSpPr>
            <a:spLocks noChangeArrowheads="1"/>
          </p:cNvSpPr>
          <p:nvPr/>
        </p:nvSpPr>
        <p:spPr bwMode="auto">
          <a:xfrm>
            <a:off x="0" y="-76200"/>
            <a:ext cx="9144000" cy="6096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aphicFrame>
        <p:nvGraphicFramePr>
          <p:cNvPr id="44034" name="Object 0" descr="This is a picture of the burn time clock showing 1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2493276"/>
              </p:ext>
            </p:extLst>
          </p:nvPr>
        </p:nvGraphicFramePr>
        <p:xfrm>
          <a:off x="1143000" y="5743575"/>
          <a:ext cx="5805488" cy="106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5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5743575"/>
                        <a:ext cx="5805488" cy="106362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37" name="Text Box 496"/>
          <p:cNvSpPr txBox="1">
            <a:spLocks noChangeArrowheads="1"/>
          </p:cNvSpPr>
          <p:nvPr/>
        </p:nvSpPr>
        <p:spPr bwMode="auto">
          <a:xfrm>
            <a:off x="6744402" y="567100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#7</a:t>
            </a:r>
          </a:p>
        </p:txBody>
      </p:sp>
      <p:grpSp>
        <p:nvGrpSpPr>
          <p:cNvPr id="44038" name="Group 499"/>
          <p:cNvGrpSpPr>
            <a:grpSpLocks/>
          </p:cNvGrpSpPr>
          <p:nvPr/>
        </p:nvGrpSpPr>
        <p:grpSpPr bwMode="auto">
          <a:xfrm>
            <a:off x="228600" y="304800"/>
            <a:ext cx="8721725" cy="4976813"/>
            <a:chOff x="144" y="192"/>
            <a:chExt cx="5494" cy="3135"/>
          </a:xfrm>
        </p:grpSpPr>
        <p:sp>
          <p:nvSpPr>
            <p:cNvPr id="44039" name="Oval 500"/>
            <p:cNvSpPr>
              <a:spLocks noChangeArrowheads="1"/>
            </p:cNvSpPr>
            <p:nvPr/>
          </p:nvSpPr>
          <p:spPr bwMode="auto">
            <a:xfrm>
              <a:off x="3117" y="1563"/>
              <a:ext cx="96" cy="9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040" name="Line 501"/>
            <p:cNvSpPr>
              <a:spLocks noChangeShapeType="1"/>
            </p:cNvSpPr>
            <p:nvPr/>
          </p:nvSpPr>
          <p:spPr bwMode="auto">
            <a:xfrm>
              <a:off x="3360" y="7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41" name="Text Box 502"/>
            <p:cNvSpPr txBox="1">
              <a:spLocks noChangeArrowheads="1"/>
            </p:cNvSpPr>
            <p:nvPr/>
          </p:nvSpPr>
          <p:spPr bwMode="auto">
            <a:xfrm>
              <a:off x="576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44042" name="Line 503"/>
            <p:cNvSpPr>
              <a:spLocks noChangeShapeType="1"/>
            </p:cNvSpPr>
            <p:nvPr/>
          </p:nvSpPr>
          <p:spPr bwMode="auto">
            <a:xfrm>
              <a:off x="3168" y="100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43" name="Line 504"/>
            <p:cNvSpPr>
              <a:spLocks noChangeShapeType="1"/>
            </p:cNvSpPr>
            <p:nvPr/>
          </p:nvSpPr>
          <p:spPr bwMode="auto">
            <a:xfrm>
              <a:off x="1728" y="100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44" name="Line 505"/>
            <p:cNvSpPr>
              <a:spLocks noChangeShapeType="1"/>
            </p:cNvSpPr>
            <p:nvPr/>
          </p:nvSpPr>
          <p:spPr bwMode="auto">
            <a:xfrm>
              <a:off x="2448" y="62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45" name="Text Box 506"/>
            <p:cNvSpPr txBox="1">
              <a:spLocks noChangeArrowheads="1"/>
            </p:cNvSpPr>
            <p:nvPr/>
          </p:nvSpPr>
          <p:spPr bwMode="auto">
            <a:xfrm>
              <a:off x="3312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44046" name="Text Box 507"/>
            <p:cNvSpPr txBox="1">
              <a:spLocks noChangeArrowheads="1"/>
            </p:cNvSpPr>
            <p:nvPr/>
          </p:nvSpPr>
          <p:spPr bwMode="auto">
            <a:xfrm>
              <a:off x="4656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44047" name="Line 508"/>
            <p:cNvSpPr>
              <a:spLocks noChangeShapeType="1"/>
            </p:cNvSpPr>
            <p:nvPr/>
          </p:nvSpPr>
          <p:spPr bwMode="auto">
            <a:xfrm>
              <a:off x="624" y="2784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48" name="Line 509"/>
            <p:cNvSpPr>
              <a:spLocks noChangeShapeType="1"/>
            </p:cNvSpPr>
            <p:nvPr/>
          </p:nvSpPr>
          <p:spPr bwMode="auto">
            <a:xfrm>
              <a:off x="624" y="7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49" name="Line 510"/>
            <p:cNvSpPr>
              <a:spLocks noChangeShapeType="1"/>
            </p:cNvSpPr>
            <p:nvPr/>
          </p:nvSpPr>
          <p:spPr bwMode="auto">
            <a:xfrm>
              <a:off x="624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50" name="Line 511"/>
            <p:cNvSpPr>
              <a:spLocks noChangeShapeType="1"/>
            </p:cNvSpPr>
            <p:nvPr/>
          </p:nvSpPr>
          <p:spPr bwMode="auto">
            <a:xfrm>
              <a:off x="5184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51" name="Line 512"/>
            <p:cNvSpPr>
              <a:spLocks noChangeShapeType="1"/>
            </p:cNvSpPr>
            <p:nvPr/>
          </p:nvSpPr>
          <p:spPr bwMode="auto">
            <a:xfrm>
              <a:off x="3360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52" name="Line 513"/>
            <p:cNvSpPr>
              <a:spLocks noChangeShapeType="1"/>
            </p:cNvSpPr>
            <p:nvPr/>
          </p:nvSpPr>
          <p:spPr bwMode="auto">
            <a:xfrm>
              <a:off x="2448" y="624"/>
              <a:ext cx="0" cy="21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53" name="Line 514"/>
            <p:cNvSpPr>
              <a:spLocks noChangeShapeType="1"/>
            </p:cNvSpPr>
            <p:nvPr/>
          </p:nvSpPr>
          <p:spPr bwMode="auto">
            <a:xfrm>
              <a:off x="4272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54" name="Line 515"/>
            <p:cNvSpPr>
              <a:spLocks noChangeShapeType="1"/>
            </p:cNvSpPr>
            <p:nvPr/>
          </p:nvSpPr>
          <p:spPr bwMode="auto">
            <a:xfrm>
              <a:off x="1536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55" name="Line 516"/>
            <p:cNvSpPr>
              <a:spLocks noChangeShapeType="1"/>
            </p:cNvSpPr>
            <p:nvPr/>
          </p:nvSpPr>
          <p:spPr bwMode="auto">
            <a:xfrm>
              <a:off x="624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56" name="Line 517"/>
            <p:cNvSpPr>
              <a:spLocks noChangeShapeType="1"/>
            </p:cNvSpPr>
            <p:nvPr/>
          </p:nvSpPr>
          <p:spPr bwMode="auto">
            <a:xfrm>
              <a:off x="1680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57" name="Line 518"/>
            <p:cNvSpPr>
              <a:spLocks noChangeShapeType="1"/>
            </p:cNvSpPr>
            <p:nvPr/>
          </p:nvSpPr>
          <p:spPr bwMode="auto">
            <a:xfrm>
              <a:off x="2448" y="1872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58" name="Line 519"/>
            <p:cNvSpPr>
              <a:spLocks noChangeShapeType="1"/>
            </p:cNvSpPr>
            <p:nvPr/>
          </p:nvSpPr>
          <p:spPr bwMode="auto">
            <a:xfrm>
              <a:off x="3360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59" name="Line 520"/>
            <p:cNvSpPr>
              <a:spLocks noChangeShapeType="1"/>
            </p:cNvSpPr>
            <p:nvPr/>
          </p:nvSpPr>
          <p:spPr bwMode="auto">
            <a:xfrm>
              <a:off x="4416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60" name="Line 521"/>
            <p:cNvSpPr>
              <a:spLocks noChangeShapeType="1"/>
            </p:cNvSpPr>
            <p:nvPr/>
          </p:nvSpPr>
          <p:spPr bwMode="auto">
            <a:xfrm>
              <a:off x="1680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61" name="Line 522"/>
            <p:cNvSpPr>
              <a:spLocks noChangeShapeType="1"/>
            </p:cNvSpPr>
            <p:nvPr/>
          </p:nvSpPr>
          <p:spPr bwMode="auto">
            <a:xfrm>
              <a:off x="4416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4062" name="Group 523"/>
            <p:cNvGrpSpPr>
              <a:grpSpLocks/>
            </p:cNvGrpSpPr>
            <p:nvPr/>
          </p:nvGrpSpPr>
          <p:grpSpPr bwMode="auto">
            <a:xfrm>
              <a:off x="1392" y="2112"/>
              <a:ext cx="144" cy="336"/>
              <a:chOff x="4560" y="3312"/>
              <a:chExt cx="144" cy="336"/>
            </a:xfrm>
          </p:grpSpPr>
          <p:sp>
            <p:nvSpPr>
              <p:cNvPr id="44525" name="Rectangle 524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4526" name="Line 525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27" name="Line 526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28" name="Line 527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29" name="Line 528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30" name="Line 529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31" name="Line 530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63" name="Group 531"/>
            <p:cNvGrpSpPr>
              <a:grpSpLocks/>
            </p:cNvGrpSpPr>
            <p:nvPr/>
          </p:nvGrpSpPr>
          <p:grpSpPr bwMode="auto">
            <a:xfrm>
              <a:off x="1536" y="2112"/>
              <a:ext cx="144" cy="336"/>
              <a:chOff x="4560" y="3312"/>
              <a:chExt cx="144" cy="336"/>
            </a:xfrm>
          </p:grpSpPr>
          <p:sp>
            <p:nvSpPr>
              <p:cNvPr id="44518" name="Rectangle 532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4519" name="Line 533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20" name="Line 534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21" name="Line 535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22" name="Line 536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23" name="Line 537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24" name="Line 538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64" name="Group 539"/>
            <p:cNvGrpSpPr>
              <a:grpSpLocks/>
            </p:cNvGrpSpPr>
            <p:nvPr/>
          </p:nvGrpSpPr>
          <p:grpSpPr bwMode="auto">
            <a:xfrm>
              <a:off x="4128" y="2112"/>
              <a:ext cx="144" cy="336"/>
              <a:chOff x="4560" y="3312"/>
              <a:chExt cx="144" cy="336"/>
            </a:xfrm>
          </p:grpSpPr>
          <p:sp>
            <p:nvSpPr>
              <p:cNvPr id="44511" name="Rectangle 540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4512" name="Line 541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13" name="Line 542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14" name="Line 543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15" name="Line 544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16" name="Line 545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17" name="Line 546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65" name="Group 547"/>
            <p:cNvGrpSpPr>
              <a:grpSpLocks/>
            </p:cNvGrpSpPr>
            <p:nvPr/>
          </p:nvGrpSpPr>
          <p:grpSpPr bwMode="auto">
            <a:xfrm>
              <a:off x="4272" y="2112"/>
              <a:ext cx="144" cy="336"/>
              <a:chOff x="4560" y="3312"/>
              <a:chExt cx="144" cy="336"/>
            </a:xfrm>
          </p:grpSpPr>
          <p:sp>
            <p:nvSpPr>
              <p:cNvPr id="44504" name="Rectangle 548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4505" name="Line 549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06" name="Line 550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07" name="Line 551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08" name="Line 552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09" name="Line 553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10" name="Line 554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66" name="Group 555"/>
            <p:cNvGrpSpPr>
              <a:grpSpLocks/>
            </p:cNvGrpSpPr>
            <p:nvPr/>
          </p:nvGrpSpPr>
          <p:grpSpPr bwMode="auto">
            <a:xfrm>
              <a:off x="3216" y="2112"/>
              <a:ext cx="144" cy="336"/>
              <a:chOff x="4560" y="3312"/>
              <a:chExt cx="144" cy="336"/>
            </a:xfrm>
          </p:grpSpPr>
          <p:sp>
            <p:nvSpPr>
              <p:cNvPr id="44497" name="Rectangle 556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4498" name="Line 557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499" name="Line 558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00" name="Line 559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01" name="Line 560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02" name="Line 561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03" name="Line 562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067" name="Line 563"/>
            <p:cNvSpPr>
              <a:spLocks noChangeShapeType="1"/>
            </p:cNvSpPr>
            <p:nvPr/>
          </p:nvSpPr>
          <p:spPr bwMode="auto">
            <a:xfrm>
              <a:off x="624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4068" name="Group 564"/>
            <p:cNvGrpSpPr>
              <a:grpSpLocks/>
            </p:cNvGrpSpPr>
            <p:nvPr/>
          </p:nvGrpSpPr>
          <p:grpSpPr bwMode="auto">
            <a:xfrm>
              <a:off x="1584" y="2784"/>
              <a:ext cx="240" cy="144"/>
              <a:chOff x="1872" y="3648"/>
              <a:chExt cx="384" cy="144"/>
            </a:xfrm>
          </p:grpSpPr>
          <p:grpSp>
            <p:nvGrpSpPr>
              <p:cNvPr id="44482" name="Group 565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44484" name="Group 566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44494" name="Line 567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95" name="Line 56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96" name="Line 569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44485" name="Group 570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44492" name="Line 57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93" name="Line 57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44486" name="Group 573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44490" name="Line 57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91" name="Line 57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44487" name="Group 576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44488" name="Line 57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89" name="Line 57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44483" name="Line 579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69" name="Group 580"/>
            <p:cNvGrpSpPr>
              <a:grpSpLocks/>
            </p:cNvGrpSpPr>
            <p:nvPr/>
          </p:nvGrpSpPr>
          <p:grpSpPr bwMode="auto">
            <a:xfrm>
              <a:off x="2496" y="2784"/>
              <a:ext cx="240" cy="144"/>
              <a:chOff x="1872" y="3648"/>
              <a:chExt cx="384" cy="144"/>
            </a:xfrm>
          </p:grpSpPr>
          <p:grpSp>
            <p:nvGrpSpPr>
              <p:cNvPr id="44467" name="Group 581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44469" name="Group 582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44479" name="Line 583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80" name="Line 58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81" name="Line 585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44470" name="Group 586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44477" name="Line 58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78" name="Line 58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44471" name="Group 589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44475" name="Line 59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76" name="Line 59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44472" name="Group 592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44473" name="Line 59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74" name="Line 59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44468" name="Line 595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70" name="Group 596"/>
            <p:cNvGrpSpPr>
              <a:grpSpLocks/>
            </p:cNvGrpSpPr>
            <p:nvPr/>
          </p:nvGrpSpPr>
          <p:grpSpPr bwMode="auto">
            <a:xfrm>
              <a:off x="3408" y="2784"/>
              <a:ext cx="240" cy="144"/>
              <a:chOff x="1872" y="3648"/>
              <a:chExt cx="384" cy="144"/>
            </a:xfrm>
          </p:grpSpPr>
          <p:grpSp>
            <p:nvGrpSpPr>
              <p:cNvPr id="44452" name="Group 597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44454" name="Group 598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44464" name="Line 599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65" name="Line 60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66" name="Line 601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44455" name="Group 602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44462" name="Line 60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63" name="Line 60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44456" name="Group 605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44460" name="Line 60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61" name="Line 607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44457" name="Group 608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44458" name="Line 60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59" name="Line 61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44453" name="Line 611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71" name="Group 612"/>
            <p:cNvGrpSpPr>
              <a:grpSpLocks/>
            </p:cNvGrpSpPr>
            <p:nvPr/>
          </p:nvGrpSpPr>
          <p:grpSpPr bwMode="auto">
            <a:xfrm>
              <a:off x="672" y="2784"/>
              <a:ext cx="240" cy="144"/>
              <a:chOff x="1872" y="3648"/>
              <a:chExt cx="384" cy="144"/>
            </a:xfrm>
          </p:grpSpPr>
          <p:grpSp>
            <p:nvGrpSpPr>
              <p:cNvPr id="44437" name="Group 613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44439" name="Group 614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44449" name="Line 615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50" name="Line 61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51" name="Line 617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44440" name="Group 618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44447" name="Line 61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48" name="Line 62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44441" name="Group 621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44445" name="Line 622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46" name="Line 623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44442" name="Group 624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44443" name="Line 62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44" name="Line 62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44438" name="Line 627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072" name="Line 628"/>
            <p:cNvSpPr>
              <a:spLocks noChangeShapeType="1"/>
            </p:cNvSpPr>
            <p:nvPr/>
          </p:nvSpPr>
          <p:spPr bwMode="auto">
            <a:xfrm flipV="1">
              <a:off x="1392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73" name="Rectangle 629"/>
            <p:cNvSpPr>
              <a:spLocks noChangeArrowheads="1"/>
            </p:cNvSpPr>
            <p:nvPr/>
          </p:nvSpPr>
          <p:spPr bwMode="auto">
            <a:xfrm rot="5400000">
              <a:off x="576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074" name="Line 630"/>
            <p:cNvSpPr>
              <a:spLocks noChangeShapeType="1"/>
            </p:cNvSpPr>
            <p:nvPr/>
          </p:nvSpPr>
          <p:spPr bwMode="auto">
            <a:xfrm>
              <a:off x="624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75" name="Line 631"/>
            <p:cNvSpPr>
              <a:spLocks noChangeShapeType="1"/>
            </p:cNvSpPr>
            <p:nvPr/>
          </p:nvSpPr>
          <p:spPr bwMode="auto">
            <a:xfrm flipV="1">
              <a:off x="1056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4076" name="Group 632"/>
            <p:cNvGrpSpPr>
              <a:grpSpLocks/>
            </p:cNvGrpSpPr>
            <p:nvPr/>
          </p:nvGrpSpPr>
          <p:grpSpPr bwMode="auto">
            <a:xfrm flipV="1">
              <a:off x="1248" y="1344"/>
              <a:ext cx="144" cy="144"/>
              <a:chOff x="1827" y="2496"/>
              <a:chExt cx="93" cy="96"/>
            </a:xfrm>
          </p:grpSpPr>
          <p:sp>
            <p:nvSpPr>
              <p:cNvPr id="4443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436" name="Line 63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77" name="Group 635"/>
            <p:cNvGrpSpPr>
              <a:grpSpLocks/>
            </p:cNvGrpSpPr>
            <p:nvPr/>
          </p:nvGrpSpPr>
          <p:grpSpPr bwMode="auto">
            <a:xfrm flipV="1">
              <a:off x="1248" y="1920"/>
              <a:ext cx="144" cy="144"/>
              <a:chOff x="1827" y="2496"/>
              <a:chExt cx="93" cy="96"/>
            </a:xfrm>
          </p:grpSpPr>
          <p:sp>
            <p:nvSpPr>
              <p:cNvPr id="4443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434" name="Line 63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78" name="Group 638"/>
            <p:cNvGrpSpPr>
              <a:grpSpLocks/>
            </p:cNvGrpSpPr>
            <p:nvPr/>
          </p:nvGrpSpPr>
          <p:grpSpPr bwMode="auto">
            <a:xfrm>
              <a:off x="1200" y="2736"/>
              <a:ext cx="144" cy="96"/>
              <a:chOff x="1920" y="3600"/>
              <a:chExt cx="144" cy="96"/>
            </a:xfrm>
          </p:grpSpPr>
          <p:grpSp>
            <p:nvGrpSpPr>
              <p:cNvPr id="44429" name="Group 63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4431" name="Line 64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432" name="Line 64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430" name="Line 64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79" name="Group 643"/>
            <p:cNvGrpSpPr>
              <a:grpSpLocks/>
            </p:cNvGrpSpPr>
            <p:nvPr/>
          </p:nvGrpSpPr>
          <p:grpSpPr bwMode="auto">
            <a:xfrm>
              <a:off x="2064" y="2736"/>
              <a:ext cx="144" cy="96"/>
              <a:chOff x="1920" y="3600"/>
              <a:chExt cx="144" cy="96"/>
            </a:xfrm>
          </p:grpSpPr>
          <p:grpSp>
            <p:nvGrpSpPr>
              <p:cNvPr id="44425" name="Group 64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4427" name="Line 64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428" name="Line 64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426" name="Line 64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80" name="Group 648"/>
            <p:cNvGrpSpPr>
              <a:grpSpLocks/>
            </p:cNvGrpSpPr>
            <p:nvPr/>
          </p:nvGrpSpPr>
          <p:grpSpPr bwMode="auto">
            <a:xfrm>
              <a:off x="2976" y="2736"/>
              <a:ext cx="144" cy="96"/>
              <a:chOff x="1920" y="3600"/>
              <a:chExt cx="144" cy="96"/>
            </a:xfrm>
          </p:grpSpPr>
          <p:grpSp>
            <p:nvGrpSpPr>
              <p:cNvPr id="44421" name="Group 64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4423" name="Line 6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424" name="Line 6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422" name="Line 65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81" name="Group 653"/>
            <p:cNvGrpSpPr>
              <a:grpSpLocks/>
            </p:cNvGrpSpPr>
            <p:nvPr/>
          </p:nvGrpSpPr>
          <p:grpSpPr bwMode="auto">
            <a:xfrm>
              <a:off x="4896" y="2784"/>
              <a:ext cx="240" cy="144"/>
              <a:chOff x="1872" y="3648"/>
              <a:chExt cx="384" cy="144"/>
            </a:xfrm>
          </p:grpSpPr>
          <p:grpSp>
            <p:nvGrpSpPr>
              <p:cNvPr id="44406" name="Group 654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44408" name="Group 655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44418" name="Line 656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19" name="Line 65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20" name="Line 658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44409" name="Group 659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44416" name="Line 66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17" name="Line 66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44410" name="Group 662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44414" name="Line 66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15" name="Line 66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44411" name="Group 665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44412" name="Line 66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413" name="Line 667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44407" name="Line 668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082" name="Rectangle 669"/>
            <p:cNvSpPr>
              <a:spLocks noChangeArrowheads="1"/>
            </p:cNvSpPr>
            <p:nvPr/>
          </p:nvSpPr>
          <p:spPr bwMode="auto">
            <a:xfrm>
              <a:off x="5184" y="240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44083" name="Group 670"/>
            <p:cNvGrpSpPr>
              <a:grpSpLocks/>
            </p:cNvGrpSpPr>
            <p:nvPr/>
          </p:nvGrpSpPr>
          <p:grpSpPr bwMode="auto">
            <a:xfrm>
              <a:off x="3888" y="2736"/>
              <a:ext cx="144" cy="96"/>
              <a:chOff x="1920" y="3600"/>
              <a:chExt cx="144" cy="96"/>
            </a:xfrm>
          </p:grpSpPr>
          <p:grpSp>
            <p:nvGrpSpPr>
              <p:cNvPr id="44402" name="Group 67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4404" name="Line 67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405" name="Line 67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403" name="Line 67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84" name="Group 675"/>
            <p:cNvGrpSpPr>
              <a:grpSpLocks/>
            </p:cNvGrpSpPr>
            <p:nvPr/>
          </p:nvGrpSpPr>
          <p:grpSpPr bwMode="auto">
            <a:xfrm>
              <a:off x="4512" y="2736"/>
              <a:ext cx="144" cy="96"/>
              <a:chOff x="1920" y="3600"/>
              <a:chExt cx="144" cy="96"/>
            </a:xfrm>
          </p:grpSpPr>
          <p:grpSp>
            <p:nvGrpSpPr>
              <p:cNvPr id="44398" name="Group 67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4400" name="Line 67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401" name="Line 67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399" name="Line 67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85" name="Group 680"/>
            <p:cNvGrpSpPr>
              <a:grpSpLocks/>
            </p:cNvGrpSpPr>
            <p:nvPr/>
          </p:nvGrpSpPr>
          <p:grpSpPr bwMode="auto">
            <a:xfrm rot="5400000">
              <a:off x="576" y="1920"/>
              <a:ext cx="96" cy="96"/>
              <a:chOff x="2112" y="3600"/>
              <a:chExt cx="144" cy="96"/>
            </a:xfrm>
          </p:grpSpPr>
          <p:grpSp>
            <p:nvGrpSpPr>
              <p:cNvPr id="44394" name="Group 68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44396" name="Line 68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97" name="Line 68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395" name="Line 68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86" name="Group 685"/>
            <p:cNvGrpSpPr>
              <a:grpSpLocks/>
            </p:cNvGrpSpPr>
            <p:nvPr/>
          </p:nvGrpSpPr>
          <p:grpSpPr bwMode="auto">
            <a:xfrm rot="5400000">
              <a:off x="552" y="888"/>
              <a:ext cx="144" cy="96"/>
              <a:chOff x="1920" y="3600"/>
              <a:chExt cx="144" cy="96"/>
            </a:xfrm>
          </p:grpSpPr>
          <p:grpSp>
            <p:nvGrpSpPr>
              <p:cNvPr id="44390" name="Group 68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4392" name="Line 68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93" name="Line 68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391" name="Line 68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087" name="Line 690"/>
            <p:cNvSpPr>
              <a:spLocks noChangeShapeType="1"/>
            </p:cNvSpPr>
            <p:nvPr/>
          </p:nvSpPr>
          <p:spPr bwMode="auto">
            <a:xfrm flipV="1">
              <a:off x="1680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88" name="Line 691"/>
            <p:cNvSpPr>
              <a:spLocks noChangeShapeType="1"/>
            </p:cNvSpPr>
            <p:nvPr/>
          </p:nvSpPr>
          <p:spPr bwMode="auto">
            <a:xfrm flipV="1">
              <a:off x="3216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89" name="Line 692"/>
            <p:cNvSpPr>
              <a:spLocks noChangeShapeType="1"/>
            </p:cNvSpPr>
            <p:nvPr/>
          </p:nvSpPr>
          <p:spPr bwMode="auto">
            <a:xfrm flipV="1">
              <a:off x="4128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90" name="Line 693"/>
            <p:cNvSpPr>
              <a:spLocks noChangeShapeType="1"/>
            </p:cNvSpPr>
            <p:nvPr/>
          </p:nvSpPr>
          <p:spPr bwMode="auto">
            <a:xfrm flipV="1">
              <a:off x="4416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91" name="Rectangle 694"/>
            <p:cNvSpPr>
              <a:spLocks noChangeArrowheads="1"/>
            </p:cNvSpPr>
            <p:nvPr/>
          </p:nvSpPr>
          <p:spPr bwMode="auto">
            <a:xfrm rot="5400000">
              <a:off x="2256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092" name="Line 695"/>
            <p:cNvSpPr>
              <a:spLocks noChangeShapeType="1"/>
            </p:cNvSpPr>
            <p:nvPr/>
          </p:nvSpPr>
          <p:spPr bwMode="auto">
            <a:xfrm>
              <a:off x="2016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93" name="Line 696"/>
            <p:cNvSpPr>
              <a:spLocks noChangeShapeType="1"/>
            </p:cNvSpPr>
            <p:nvPr/>
          </p:nvSpPr>
          <p:spPr bwMode="auto">
            <a:xfrm flipV="1">
              <a:off x="2448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94" name="Line 697"/>
            <p:cNvSpPr>
              <a:spLocks noChangeShapeType="1"/>
            </p:cNvSpPr>
            <p:nvPr/>
          </p:nvSpPr>
          <p:spPr bwMode="auto">
            <a:xfrm flipV="1">
              <a:off x="2016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95" name="Rectangle 698"/>
            <p:cNvSpPr>
              <a:spLocks noChangeArrowheads="1"/>
            </p:cNvSpPr>
            <p:nvPr/>
          </p:nvSpPr>
          <p:spPr bwMode="auto">
            <a:xfrm rot="5400000">
              <a:off x="2400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096" name="Line 699"/>
            <p:cNvSpPr>
              <a:spLocks noChangeShapeType="1"/>
            </p:cNvSpPr>
            <p:nvPr/>
          </p:nvSpPr>
          <p:spPr bwMode="auto">
            <a:xfrm>
              <a:off x="2448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97" name="Line 700"/>
            <p:cNvSpPr>
              <a:spLocks noChangeShapeType="1"/>
            </p:cNvSpPr>
            <p:nvPr/>
          </p:nvSpPr>
          <p:spPr bwMode="auto">
            <a:xfrm flipV="1">
              <a:off x="2880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4098" name="Group 701"/>
            <p:cNvGrpSpPr>
              <a:grpSpLocks/>
            </p:cNvGrpSpPr>
            <p:nvPr/>
          </p:nvGrpSpPr>
          <p:grpSpPr bwMode="auto">
            <a:xfrm flipH="1" flipV="1">
              <a:off x="1680" y="1344"/>
              <a:ext cx="144" cy="144"/>
              <a:chOff x="1827" y="2496"/>
              <a:chExt cx="93" cy="96"/>
            </a:xfrm>
          </p:grpSpPr>
          <p:sp>
            <p:nvSpPr>
              <p:cNvPr id="4438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89" name="Line 70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99" name="Group 704"/>
            <p:cNvGrpSpPr>
              <a:grpSpLocks/>
            </p:cNvGrpSpPr>
            <p:nvPr/>
          </p:nvGrpSpPr>
          <p:grpSpPr bwMode="auto">
            <a:xfrm flipH="1" flipV="1">
              <a:off x="1680" y="1920"/>
              <a:ext cx="144" cy="144"/>
              <a:chOff x="1827" y="2496"/>
              <a:chExt cx="93" cy="96"/>
            </a:xfrm>
          </p:grpSpPr>
          <p:sp>
            <p:nvSpPr>
              <p:cNvPr id="4438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87" name="Line 70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00" name="Line 707"/>
            <p:cNvSpPr>
              <a:spLocks noChangeShapeType="1"/>
            </p:cNvSpPr>
            <p:nvPr/>
          </p:nvSpPr>
          <p:spPr bwMode="auto">
            <a:xfrm>
              <a:off x="2448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01" name="Line 708"/>
            <p:cNvSpPr>
              <a:spLocks noChangeShapeType="1"/>
            </p:cNvSpPr>
            <p:nvPr/>
          </p:nvSpPr>
          <p:spPr bwMode="auto">
            <a:xfrm>
              <a:off x="3360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4102" name="Group 709"/>
            <p:cNvGrpSpPr>
              <a:grpSpLocks/>
            </p:cNvGrpSpPr>
            <p:nvPr/>
          </p:nvGrpSpPr>
          <p:grpSpPr bwMode="auto">
            <a:xfrm>
              <a:off x="3216" y="2112"/>
              <a:ext cx="144" cy="336"/>
              <a:chOff x="4560" y="3312"/>
              <a:chExt cx="144" cy="336"/>
            </a:xfrm>
          </p:grpSpPr>
          <p:sp>
            <p:nvSpPr>
              <p:cNvPr id="44379" name="Rectangle 710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4380" name="Line 711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81" name="Line 712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82" name="Line 713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83" name="Line 714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84" name="Line 715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85" name="Line 716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03" name="Line 717"/>
            <p:cNvSpPr>
              <a:spLocks noChangeShapeType="1"/>
            </p:cNvSpPr>
            <p:nvPr/>
          </p:nvSpPr>
          <p:spPr bwMode="auto">
            <a:xfrm flipV="1">
              <a:off x="3216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04" name="Line 718"/>
            <p:cNvSpPr>
              <a:spLocks noChangeShapeType="1"/>
            </p:cNvSpPr>
            <p:nvPr/>
          </p:nvSpPr>
          <p:spPr bwMode="auto">
            <a:xfrm flipV="1">
              <a:off x="2880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4105" name="Group 719"/>
            <p:cNvGrpSpPr>
              <a:grpSpLocks/>
            </p:cNvGrpSpPr>
            <p:nvPr/>
          </p:nvGrpSpPr>
          <p:grpSpPr bwMode="auto">
            <a:xfrm flipV="1">
              <a:off x="3072" y="1344"/>
              <a:ext cx="144" cy="144"/>
              <a:chOff x="1827" y="2496"/>
              <a:chExt cx="93" cy="96"/>
            </a:xfrm>
          </p:grpSpPr>
          <p:sp>
            <p:nvSpPr>
              <p:cNvPr id="4437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78" name="Line 72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06" name="Group 722"/>
            <p:cNvGrpSpPr>
              <a:grpSpLocks/>
            </p:cNvGrpSpPr>
            <p:nvPr/>
          </p:nvGrpSpPr>
          <p:grpSpPr bwMode="auto">
            <a:xfrm flipV="1">
              <a:off x="3072" y="1920"/>
              <a:ext cx="144" cy="144"/>
              <a:chOff x="1827" y="2496"/>
              <a:chExt cx="93" cy="96"/>
            </a:xfrm>
          </p:grpSpPr>
          <p:sp>
            <p:nvSpPr>
              <p:cNvPr id="4437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76" name="Line 72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07" name="Line 725"/>
            <p:cNvSpPr>
              <a:spLocks noChangeShapeType="1"/>
            </p:cNvSpPr>
            <p:nvPr/>
          </p:nvSpPr>
          <p:spPr bwMode="auto">
            <a:xfrm>
              <a:off x="2448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08" name="Line 726"/>
            <p:cNvSpPr>
              <a:spLocks noChangeShapeType="1"/>
            </p:cNvSpPr>
            <p:nvPr/>
          </p:nvSpPr>
          <p:spPr bwMode="auto">
            <a:xfrm flipV="1">
              <a:off x="4128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09" name="Line 727"/>
            <p:cNvSpPr>
              <a:spLocks noChangeShapeType="1"/>
            </p:cNvSpPr>
            <p:nvPr/>
          </p:nvSpPr>
          <p:spPr bwMode="auto">
            <a:xfrm flipV="1">
              <a:off x="4128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4110" name="Group 728"/>
            <p:cNvGrpSpPr>
              <a:grpSpLocks/>
            </p:cNvGrpSpPr>
            <p:nvPr/>
          </p:nvGrpSpPr>
          <p:grpSpPr bwMode="auto">
            <a:xfrm flipV="1">
              <a:off x="3984" y="1344"/>
              <a:ext cx="144" cy="144"/>
              <a:chOff x="1827" y="2496"/>
              <a:chExt cx="93" cy="96"/>
            </a:xfrm>
          </p:grpSpPr>
          <p:sp>
            <p:nvSpPr>
              <p:cNvPr id="4437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74" name="Line 73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11" name="Group 731"/>
            <p:cNvGrpSpPr>
              <a:grpSpLocks/>
            </p:cNvGrpSpPr>
            <p:nvPr/>
          </p:nvGrpSpPr>
          <p:grpSpPr bwMode="auto">
            <a:xfrm flipV="1">
              <a:off x="3984" y="1920"/>
              <a:ext cx="144" cy="144"/>
              <a:chOff x="1827" y="2496"/>
              <a:chExt cx="93" cy="96"/>
            </a:xfrm>
          </p:grpSpPr>
          <p:sp>
            <p:nvSpPr>
              <p:cNvPr id="4437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72" name="Line 73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12" name="Group 734"/>
            <p:cNvGrpSpPr>
              <a:grpSpLocks/>
            </p:cNvGrpSpPr>
            <p:nvPr/>
          </p:nvGrpSpPr>
          <p:grpSpPr bwMode="auto">
            <a:xfrm flipH="1" flipV="1">
              <a:off x="4416" y="1344"/>
              <a:ext cx="144" cy="144"/>
              <a:chOff x="1827" y="2496"/>
              <a:chExt cx="93" cy="96"/>
            </a:xfrm>
          </p:grpSpPr>
          <p:sp>
            <p:nvSpPr>
              <p:cNvPr id="4436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70" name="Line 73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13" name="Group 737"/>
            <p:cNvGrpSpPr>
              <a:grpSpLocks/>
            </p:cNvGrpSpPr>
            <p:nvPr/>
          </p:nvGrpSpPr>
          <p:grpSpPr bwMode="auto">
            <a:xfrm flipH="1" flipV="1">
              <a:off x="4416" y="1920"/>
              <a:ext cx="144" cy="144"/>
              <a:chOff x="1827" y="2496"/>
              <a:chExt cx="93" cy="96"/>
            </a:xfrm>
          </p:grpSpPr>
          <p:sp>
            <p:nvSpPr>
              <p:cNvPr id="4436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68" name="Line 73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14" name="Line 740"/>
            <p:cNvSpPr>
              <a:spLocks noChangeShapeType="1"/>
            </p:cNvSpPr>
            <p:nvPr/>
          </p:nvSpPr>
          <p:spPr bwMode="auto">
            <a:xfrm>
              <a:off x="3360" y="1872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15" name="Line 741"/>
            <p:cNvSpPr>
              <a:spLocks noChangeShapeType="1"/>
            </p:cNvSpPr>
            <p:nvPr/>
          </p:nvSpPr>
          <p:spPr bwMode="auto">
            <a:xfrm flipV="1">
              <a:off x="3360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16" name="Rectangle 742"/>
            <p:cNvSpPr>
              <a:spLocks noChangeArrowheads="1"/>
            </p:cNvSpPr>
            <p:nvPr/>
          </p:nvSpPr>
          <p:spPr bwMode="auto">
            <a:xfrm rot="5400000">
              <a:off x="3312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117" name="Line 743"/>
            <p:cNvSpPr>
              <a:spLocks noChangeShapeType="1"/>
            </p:cNvSpPr>
            <p:nvPr/>
          </p:nvSpPr>
          <p:spPr bwMode="auto">
            <a:xfrm>
              <a:off x="3360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18" name="Line 744"/>
            <p:cNvSpPr>
              <a:spLocks noChangeShapeType="1"/>
            </p:cNvSpPr>
            <p:nvPr/>
          </p:nvSpPr>
          <p:spPr bwMode="auto">
            <a:xfrm flipV="1">
              <a:off x="3792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19" name="Line 745"/>
            <p:cNvSpPr>
              <a:spLocks noChangeShapeType="1"/>
            </p:cNvSpPr>
            <p:nvPr/>
          </p:nvSpPr>
          <p:spPr bwMode="auto">
            <a:xfrm flipV="1">
              <a:off x="3792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20" name="Rectangle 746"/>
            <p:cNvSpPr>
              <a:spLocks noChangeArrowheads="1"/>
            </p:cNvSpPr>
            <p:nvPr/>
          </p:nvSpPr>
          <p:spPr bwMode="auto">
            <a:xfrm rot="5400000">
              <a:off x="4992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121" name="Line 747"/>
            <p:cNvSpPr>
              <a:spLocks noChangeShapeType="1"/>
            </p:cNvSpPr>
            <p:nvPr/>
          </p:nvSpPr>
          <p:spPr bwMode="auto">
            <a:xfrm>
              <a:off x="4752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22" name="Line 748"/>
            <p:cNvSpPr>
              <a:spLocks noChangeShapeType="1"/>
            </p:cNvSpPr>
            <p:nvPr/>
          </p:nvSpPr>
          <p:spPr bwMode="auto">
            <a:xfrm flipV="1">
              <a:off x="5184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23" name="Line 749"/>
            <p:cNvSpPr>
              <a:spLocks noChangeShapeType="1"/>
            </p:cNvSpPr>
            <p:nvPr/>
          </p:nvSpPr>
          <p:spPr bwMode="auto">
            <a:xfrm flipV="1">
              <a:off x="4752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4124" name="Group 750"/>
            <p:cNvGrpSpPr>
              <a:grpSpLocks/>
            </p:cNvGrpSpPr>
            <p:nvPr/>
          </p:nvGrpSpPr>
          <p:grpSpPr bwMode="auto">
            <a:xfrm rot="5400000" flipV="1">
              <a:off x="960" y="1968"/>
              <a:ext cx="96" cy="96"/>
              <a:chOff x="1827" y="2496"/>
              <a:chExt cx="93" cy="96"/>
            </a:xfrm>
          </p:grpSpPr>
          <p:sp>
            <p:nvSpPr>
              <p:cNvPr id="4436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66" name="Line 75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25" name="Group 753"/>
            <p:cNvGrpSpPr>
              <a:grpSpLocks/>
            </p:cNvGrpSpPr>
            <p:nvPr/>
          </p:nvGrpSpPr>
          <p:grpSpPr bwMode="auto">
            <a:xfrm rot="5400000" flipV="1">
              <a:off x="2784" y="1968"/>
              <a:ext cx="96" cy="96"/>
              <a:chOff x="1827" y="2496"/>
              <a:chExt cx="93" cy="96"/>
            </a:xfrm>
          </p:grpSpPr>
          <p:sp>
            <p:nvSpPr>
              <p:cNvPr id="4436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64" name="Line 75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26" name="Group 756"/>
            <p:cNvGrpSpPr>
              <a:grpSpLocks/>
            </p:cNvGrpSpPr>
            <p:nvPr/>
          </p:nvGrpSpPr>
          <p:grpSpPr bwMode="auto">
            <a:xfrm rot="5400000" flipV="1">
              <a:off x="3696" y="1968"/>
              <a:ext cx="96" cy="96"/>
              <a:chOff x="1827" y="2496"/>
              <a:chExt cx="93" cy="96"/>
            </a:xfrm>
          </p:grpSpPr>
          <p:sp>
            <p:nvSpPr>
              <p:cNvPr id="4436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62" name="Line 75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27" name="Group 759"/>
            <p:cNvGrpSpPr>
              <a:grpSpLocks/>
            </p:cNvGrpSpPr>
            <p:nvPr/>
          </p:nvGrpSpPr>
          <p:grpSpPr bwMode="auto">
            <a:xfrm rot="-5400000" flipH="1" flipV="1">
              <a:off x="4752" y="1968"/>
              <a:ext cx="96" cy="96"/>
              <a:chOff x="1827" y="2496"/>
              <a:chExt cx="93" cy="96"/>
            </a:xfrm>
          </p:grpSpPr>
          <p:sp>
            <p:nvSpPr>
              <p:cNvPr id="4435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60" name="Line 76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28" name="Group 762"/>
            <p:cNvGrpSpPr>
              <a:grpSpLocks/>
            </p:cNvGrpSpPr>
            <p:nvPr/>
          </p:nvGrpSpPr>
          <p:grpSpPr bwMode="auto">
            <a:xfrm rot="-5400000" flipH="1" flipV="1">
              <a:off x="2016" y="1968"/>
              <a:ext cx="96" cy="96"/>
              <a:chOff x="1827" y="2496"/>
              <a:chExt cx="93" cy="96"/>
            </a:xfrm>
          </p:grpSpPr>
          <p:sp>
            <p:nvSpPr>
              <p:cNvPr id="4435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58" name="Line 76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29" name="Text Box 765"/>
            <p:cNvSpPr txBox="1">
              <a:spLocks noChangeArrowheads="1"/>
            </p:cNvSpPr>
            <p:nvPr/>
          </p:nvSpPr>
          <p:spPr bwMode="auto">
            <a:xfrm>
              <a:off x="480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44130" name="Group 766"/>
            <p:cNvGrpSpPr>
              <a:grpSpLocks/>
            </p:cNvGrpSpPr>
            <p:nvPr/>
          </p:nvGrpSpPr>
          <p:grpSpPr bwMode="auto">
            <a:xfrm>
              <a:off x="720" y="2171"/>
              <a:ext cx="50" cy="133"/>
              <a:chOff x="1827" y="2496"/>
              <a:chExt cx="93" cy="96"/>
            </a:xfrm>
          </p:grpSpPr>
          <p:sp>
            <p:nvSpPr>
              <p:cNvPr id="4435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56" name="Line 76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31" name="Group 769"/>
            <p:cNvGrpSpPr>
              <a:grpSpLocks/>
            </p:cNvGrpSpPr>
            <p:nvPr/>
          </p:nvGrpSpPr>
          <p:grpSpPr bwMode="auto">
            <a:xfrm flipH="1">
              <a:off x="2304" y="2160"/>
              <a:ext cx="50" cy="133"/>
              <a:chOff x="1827" y="2496"/>
              <a:chExt cx="93" cy="96"/>
            </a:xfrm>
          </p:grpSpPr>
          <p:sp>
            <p:nvSpPr>
              <p:cNvPr id="4435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54" name="Line 77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32" name="Group 772"/>
            <p:cNvGrpSpPr>
              <a:grpSpLocks/>
            </p:cNvGrpSpPr>
            <p:nvPr/>
          </p:nvGrpSpPr>
          <p:grpSpPr bwMode="auto">
            <a:xfrm>
              <a:off x="2544" y="2160"/>
              <a:ext cx="50" cy="133"/>
              <a:chOff x="1827" y="2496"/>
              <a:chExt cx="93" cy="96"/>
            </a:xfrm>
          </p:grpSpPr>
          <p:sp>
            <p:nvSpPr>
              <p:cNvPr id="4435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52" name="Line 7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33" name="Group 775"/>
            <p:cNvGrpSpPr>
              <a:grpSpLocks/>
            </p:cNvGrpSpPr>
            <p:nvPr/>
          </p:nvGrpSpPr>
          <p:grpSpPr bwMode="auto">
            <a:xfrm flipH="1">
              <a:off x="5040" y="2160"/>
              <a:ext cx="50" cy="133"/>
              <a:chOff x="1827" y="2496"/>
              <a:chExt cx="93" cy="96"/>
            </a:xfrm>
          </p:grpSpPr>
          <p:sp>
            <p:nvSpPr>
              <p:cNvPr id="4434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50" name="Line 7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34" name="Group 778"/>
            <p:cNvGrpSpPr>
              <a:grpSpLocks/>
            </p:cNvGrpSpPr>
            <p:nvPr/>
          </p:nvGrpSpPr>
          <p:grpSpPr bwMode="auto">
            <a:xfrm>
              <a:off x="3456" y="2160"/>
              <a:ext cx="50" cy="133"/>
              <a:chOff x="1827" y="2496"/>
              <a:chExt cx="93" cy="96"/>
            </a:xfrm>
          </p:grpSpPr>
          <p:sp>
            <p:nvSpPr>
              <p:cNvPr id="4434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48" name="Line 78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35" name="Text Box 781"/>
            <p:cNvSpPr txBox="1">
              <a:spLocks noChangeArrowheads="1"/>
            </p:cNvSpPr>
            <p:nvPr/>
          </p:nvSpPr>
          <p:spPr bwMode="auto">
            <a:xfrm>
              <a:off x="2016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44136" name="Text Box 782"/>
            <p:cNvSpPr txBox="1">
              <a:spLocks noChangeArrowheads="1"/>
            </p:cNvSpPr>
            <p:nvPr/>
          </p:nvSpPr>
          <p:spPr bwMode="auto">
            <a:xfrm>
              <a:off x="2304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44137" name="Text Box 783"/>
            <p:cNvSpPr txBox="1">
              <a:spLocks noChangeArrowheads="1"/>
            </p:cNvSpPr>
            <p:nvPr/>
          </p:nvSpPr>
          <p:spPr bwMode="auto">
            <a:xfrm>
              <a:off x="3216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44138" name="Text Box 784"/>
            <p:cNvSpPr txBox="1">
              <a:spLocks noChangeArrowheads="1"/>
            </p:cNvSpPr>
            <p:nvPr/>
          </p:nvSpPr>
          <p:spPr bwMode="auto">
            <a:xfrm>
              <a:off x="4752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44139" name="Text Box 785"/>
            <p:cNvSpPr txBox="1">
              <a:spLocks noChangeArrowheads="1"/>
            </p:cNvSpPr>
            <p:nvPr/>
          </p:nvSpPr>
          <p:spPr bwMode="auto">
            <a:xfrm>
              <a:off x="1968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44140" name="Text Box 786"/>
            <p:cNvSpPr txBox="1">
              <a:spLocks noChangeArrowheads="1"/>
            </p:cNvSpPr>
            <p:nvPr/>
          </p:nvSpPr>
          <p:spPr bwMode="auto">
            <a:xfrm>
              <a:off x="2400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44141" name="Rectangle 787"/>
            <p:cNvSpPr>
              <a:spLocks noChangeArrowheads="1"/>
            </p:cNvSpPr>
            <p:nvPr/>
          </p:nvSpPr>
          <p:spPr bwMode="auto">
            <a:xfrm rot="5400000">
              <a:off x="576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44142" name="Group 788"/>
            <p:cNvGrpSpPr>
              <a:grpSpLocks/>
            </p:cNvGrpSpPr>
            <p:nvPr/>
          </p:nvGrpSpPr>
          <p:grpSpPr bwMode="auto">
            <a:xfrm>
              <a:off x="720" y="1691"/>
              <a:ext cx="50" cy="133"/>
              <a:chOff x="1827" y="2496"/>
              <a:chExt cx="93" cy="96"/>
            </a:xfrm>
          </p:grpSpPr>
          <p:sp>
            <p:nvSpPr>
              <p:cNvPr id="4434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46" name="Line 79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43" name="Text Box 791"/>
            <p:cNvSpPr txBox="1">
              <a:spLocks noChangeArrowheads="1"/>
            </p:cNvSpPr>
            <p:nvPr/>
          </p:nvSpPr>
          <p:spPr bwMode="auto">
            <a:xfrm>
              <a:off x="576" y="1469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44144" name="Rectangle 792"/>
            <p:cNvSpPr>
              <a:spLocks noChangeArrowheads="1"/>
            </p:cNvSpPr>
            <p:nvPr/>
          </p:nvSpPr>
          <p:spPr bwMode="auto">
            <a:xfrm rot="5400000">
              <a:off x="2400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44145" name="Group 793"/>
            <p:cNvGrpSpPr>
              <a:grpSpLocks/>
            </p:cNvGrpSpPr>
            <p:nvPr/>
          </p:nvGrpSpPr>
          <p:grpSpPr bwMode="auto">
            <a:xfrm>
              <a:off x="2544" y="1710"/>
              <a:ext cx="50" cy="133"/>
              <a:chOff x="1827" y="2496"/>
              <a:chExt cx="93" cy="96"/>
            </a:xfrm>
          </p:grpSpPr>
          <p:sp>
            <p:nvSpPr>
              <p:cNvPr id="4434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44" name="Line 79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46" name="Text Box 796"/>
            <p:cNvSpPr txBox="1">
              <a:spLocks noChangeArrowheads="1"/>
            </p:cNvSpPr>
            <p:nvPr/>
          </p:nvSpPr>
          <p:spPr bwMode="auto">
            <a:xfrm>
              <a:off x="2400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44147" name="Rectangle 797"/>
            <p:cNvSpPr>
              <a:spLocks noChangeArrowheads="1"/>
            </p:cNvSpPr>
            <p:nvPr/>
          </p:nvSpPr>
          <p:spPr bwMode="auto">
            <a:xfrm rot="5400000">
              <a:off x="3312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44148" name="Group 798"/>
            <p:cNvGrpSpPr>
              <a:grpSpLocks/>
            </p:cNvGrpSpPr>
            <p:nvPr/>
          </p:nvGrpSpPr>
          <p:grpSpPr bwMode="auto">
            <a:xfrm>
              <a:off x="3456" y="1710"/>
              <a:ext cx="50" cy="133"/>
              <a:chOff x="1827" y="2496"/>
              <a:chExt cx="93" cy="96"/>
            </a:xfrm>
          </p:grpSpPr>
          <p:sp>
            <p:nvSpPr>
              <p:cNvPr id="4434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42" name="Line 80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49" name="Text Box 801"/>
            <p:cNvSpPr txBox="1">
              <a:spLocks noChangeArrowheads="1"/>
            </p:cNvSpPr>
            <p:nvPr/>
          </p:nvSpPr>
          <p:spPr bwMode="auto">
            <a:xfrm>
              <a:off x="3312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44150" name="Rectangle 802"/>
            <p:cNvSpPr>
              <a:spLocks noChangeArrowheads="1"/>
            </p:cNvSpPr>
            <p:nvPr/>
          </p:nvSpPr>
          <p:spPr bwMode="auto">
            <a:xfrm rot="16200000" flipH="1">
              <a:off x="2256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44151" name="Group 803"/>
            <p:cNvGrpSpPr>
              <a:grpSpLocks/>
            </p:cNvGrpSpPr>
            <p:nvPr/>
          </p:nvGrpSpPr>
          <p:grpSpPr bwMode="auto">
            <a:xfrm flipH="1">
              <a:off x="2304" y="1739"/>
              <a:ext cx="50" cy="133"/>
              <a:chOff x="1827" y="2496"/>
              <a:chExt cx="93" cy="96"/>
            </a:xfrm>
          </p:grpSpPr>
          <p:sp>
            <p:nvSpPr>
              <p:cNvPr id="4433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40" name="Line 80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52" name="Text Box 806"/>
            <p:cNvSpPr txBox="1">
              <a:spLocks noChangeArrowheads="1"/>
            </p:cNvSpPr>
            <p:nvPr/>
          </p:nvSpPr>
          <p:spPr bwMode="auto">
            <a:xfrm flipH="1">
              <a:off x="2160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44153" name="Rectangle 807"/>
            <p:cNvSpPr>
              <a:spLocks noChangeArrowheads="1"/>
            </p:cNvSpPr>
            <p:nvPr/>
          </p:nvSpPr>
          <p:spPr bwMode="auto">
            <a:xfrm rot="16200000" flipH="1">
              <a:off x="4992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44154" name="Group 808"/>
            <p:cNvGrpSpPr>
              <a:grpSpLocks/>
            </p:cNvGrpSpPr>
            <p:nvPr/>
          </p:nvGrpSpPr>
          <p:grpSpPr bwMode="auto">
            <a:xfrm flipH="1">
              <a:off x="5040" y="1710"/>
              <a:ext cx="50" cy="133"/>
              <a:chOff x="1827" y="2496"/>
              <a:chExt cx="93" cy="96"/>
            </a:xfrm>
          </p:grpSpPr>
          <p:sp>
            <p:nvSpPr>
              <p:cNvPr id="4433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38" name="Line 81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55" name="Text Box 811"/>
            <p:cNvSpPr txBox="1">
              <a:spLocks noChangeArrowheads="1"/>
            </p:cNvSpPr>
            <p:nvPr/>
          </p:nvSpPr>
          <p:spPr bwMode="auto">
            <a:xfrm flipH="1">
              <a:off x="4896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44156" name="Group 812"/>
            <p:cNvGrpSpPr>
              <a:grpSpLocks/>
            </p:cNvGrpSpPr>
            <p:nvPr/>
          </p:nvGrpSpPr>
          <p:grpSpPr bwMode="auto">
            <a:xfrm>
              <a:off x="1330" y="768"/>
              <a:ext cx="240" cy="384"/>
              <a:chOff x="1330" y="1296"/>
              <a:chExt cx="240" cy="384"/>
            </a:xfrm>
          </p:grpSpPr>
          <p:sp>
            <p:nvSpPr>
              <p:cNvPr id="44332" name="Text Box 813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44333" name="Rectangle 814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44334" name="Group 815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44335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36" name="Line 817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44157" name="Group 818"/>
            <p:cNvGrpSpPr>
              <a:grpSpLocks/>
            </p:cNvGrpSpPr>
            <p:nvPr/>
          </p:nvGrpSpPr>
          <p:grpSpPr bwMode="auto">
            <a:xfrm>
              <a:off x="1200" y="1152"/>
              <a:ext cx="144" cy="144"/>
              <a:chOff x="1827" y="2496"/>
              <a:chExt cx="93" cy="96"/>
            </a:xfrm>
          </p:grpSpPr>
          <p:sp>
            <p:nvSpPr>
              <p:cNvPr id="4433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31" name="Line 82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58" name="Group 821"/>
            <p:cNvGrpSpPr>
              <a:grpSpLocks/>
            </p:cNvGrpSpPr>
            <p:nvPr/>
          </p:nvGrpSpPr>
          <p:grpSpPr bwMode="auto">
            <a:xfrm>
              <a:off x="1522" y="624"/>
              <a:ext cx="240" cy="384"/>
              <a:chOff x="1330" y="1296"/>
              <a:chExt cx="240" cy="384"/>
            </a:xfrm>
          </p:grpSpPr>
          <p:sp>
            <p:nvSpPr>
              <p:cNvPr id="44325" name="Text Box 822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44326" name="Rectangle 823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44327" name="Group 824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44328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29" name="Line 82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44159" name="Group 827"/>
            <p:cNvGrpSpPr>
              <a:grpSpLocks/>
            </p:cNvGrpSpPr>
            <p:nvPr/>
          </p:nvGrpSpPr>
          <p:grpSpPr bwMode="auto">
            <a:xfrm>
              <a:off x="3155" y="624"/>
              <a:ext cx="240" cy="384"/>
              <a:chOff x="1330" y="1296"/>
              <a:chExt cx="240" cy="384"/>
            </a:xfrm>
          </p:grpSpPr>
          <p:sp>
            <p:nvSpPr>
              <p:cNvPr id="44320" name="Text Box 828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44321" name="Rectangle 829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44322" name="Group 830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44323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24" name="Line 83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44160" name="Group 833"/>
            <p:cNvGrpSpPr>
              <a:grpSpLocks/>
            </p:cNvGrpSpPr>
            <p:nvPr/>
          </p:nvGrpSpPr>
          <p:grpSpPr bwMode="auto">
            <a:xfrm rot="10800000" flipV="1">
              <a:off x="4464" y="1152"/>
              <a:ext cx="144" cy="144"/>
              <a:chOff x="1827" y="2496"/>
              <a:chExt cx="93" cy="96"/>
            </a:xfrm>
          </p:grpSpPr>
          <p:sp>
            <p:nvSpPr>
              <p:cNvPr id="4431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19" name="Line 8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61" name="Group 836"/>
            <p:cNvGrpSpPr>
              <a:grpSpLocks/>
            </p:cNvGrpSpPr>
            <p:nvPr/>
          </p:nvGrpSpPr>
          <p:grpSpPr bwMode="auto">
            <a:xfrm>
              <a:off x="4066" y="768"/>
              <a:ext cx="240" cy="384"/>
              <a:chOff x="1330" y="1296"/>
              <a:chExt cx="240" cy="384"/>
            </a:xfrm>
          </p:grpSpPr>
          <p:sp>
            <p:nvSpPr>
              <p:cNvPr id="44313" name="Text Box 837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44314" name="Rectangle 838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44315" name="Group 839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44316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17" name="Line 84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44162" name="Group 842"/>
            <p:cNvGrpSpPr>
              <a:grpSpLocks/>
            </p:cNvGrpSpPr>
            <p:nvPr/>
          </p:nvGrpSpPr>
          <p:grpSpPr bwMode="auto">
            <a:xfrm>
              <a:off x="3936" y="1152"/>
              <a:ext cx="144" cy="144"/>
              <a:chOff x="1827" y="2496"/>
              <a:chExt cx="93" cy="96"/>
            </a:xfrm>
          </p:grpSpPr>
          <p:sp>
            <p:nvSpPr>
              <p:cNvPr id="4431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12" name="Line 84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63" name="Group 845"/>
            <p:cNvGrpSpPr>
              <a:grpSpLocks/>
            </p:cNvGrpSpPr>
            <p:nvPr/>
          </p:nvGrpSpPr>
          <p:grpSpPr bwMode="auto">
            <a:xfrm>
              <a:off x="4258" y="768"/>
              <a:ext cx="240" cy="384"/>
              <a:chOff x="1330" y="1296"/>
              <a:chExt cx="240" cy="384"/>
            </a:xfrm>
          </p:grpSpPr>
          <p:sp>
            <p:nvSpPr>
              <p:cNvPr id="44306" name="Text Box 846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44307" name="Rectangle 847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44308" name="Group 848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44309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10" name="Line 85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44164" name="Group 851"/>
            <p:cNvGrpSpPr>
              <a:grpSpLocks/>
            </p:cNvGrpSpPr>
            <p:nvPr/>
          </p:nvGrpSpPr>
          <p:grpSpPr bwMode="auto">
            <a:xfrm>
              <a:off x="3024" y="1104"/>
              <a:ext cx="144" cy="144"/>
              <a:chOff x="1827" y="2496"/>
              <a:chExt cx="93" cy="96"/>
            </a:xfrm>
          </p:grpSpPr>
          <p:sp>
            <p:nvSpPr>
              <p:cNvPr id="4430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05" name="Line 85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65" name="Group 854"/>
            <p:cNvGrpSpPr>
              <a:grpSpLocks/>
            </p:cNvGrpSpPr>
            <p:nvPr/>
          </p:nvGrpSpPr>
          <p:grpSpPr bwMode="auto">
            <a:xfrm>
              <a:off x="2064" y="576"/>
              <a:ext cx="144" cy="96"/>
              <a:chOff x="2112" y="3600"/>
              <a:chExt cx="144" cy="96"/>
            </a:xfrm>
          </p:grpSpPr>
          <p:grpSp>
            <p:nvGrpSpPr>
              <p:cNvPr id="44300" name="Group 855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44302" name="Line 85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03" name="Line 85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301" name="Line 858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66" name="Group 859"/>
            <p:cNvGrpSpPr>
              <a:grpSpLocks/>
            </p:cNvGrpSpPr>
            <p:nvPr/>
          </p:nvGrpSpPr>
          <p:grpSpPr bwMode="auto">
            <a:xfrm>
              <a:off x="1920" y="576"/>
              <a:ext cx="144" cy="96"/>
              <a:chOff x="1920" y="3600"/>
              <a:chExt cx="144" cy="96"/>
            </a:xfrm>
          </p:grpSpPr>
          <p:grpSp>
            <p:nvGrpSpPr>
              <p:cNvPr id="44296" name="Group 86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4298" name="Line 8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99" name="Line 8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97" name="Line 86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67" name="Group 864"/>
            <p:cNvGrpSpPr>
              <a:grpSpLocks/>
            </p:cNvGrpSpPr>
            <p:nvPr/>
          </p:nvGrpSpPr>
          <p:grpSpPr bwMode="auto">
            <a:xfrm>
              <a:off x="2976" y="576"/>
              <a:ext cx="144" cy="96"/>
              <a:chOff x="2112" y="3600"/>
              <a:chExt cx="144" cy="96"/>
            </a:xfrm>
          </p:grpSpPr>
          <p:grpSp>
            <p:nvGrpSpPr>
              <p:cNvPr id="44292" name="Group 865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44294" name="Line 86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95" name="Line 86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93" name="Line 868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68" name="Group 869"/>
            <p:cNvGrpSpPr>
              <a:grpSpLocks/>
            </p:cNvGrpSpPr>
            <p:nvPr/>
          </p:nvGrpSpPr>
          <p:grpSpPr bwMode="auto">
            <a:xfrm>
              <a:off x="2832" y="576"/>
              <a:ext cx="144" cy="96"/>
              <a:chOff x="1920" y="3600"/>
              <a:chExt cx="144" cy="96"/>
            </a:xfrm>
          </p:grpSpPr>
          <p:grpSp>
            <p:nvGrpSpPr>
              <p:cNvPr id="44288" name="Group 87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4290" name="Line 87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91" name="Line 87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89" name="Line 87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69" name="Group 874"/>
            <p:cNvGrpSpPr>
              <a:grpSpLocks/>
            </p:cNvGrpSpPr>
            <p:nvPr/>
          </p:nvGrpSpPr>
          <p:grpSpPr bwMode="auto">
            <a:xfrm>
              <a:off x="3888" y="720"/>
              <a:ext cx="144" cy="96"/>
              <a:chOff x="2112" y="3600"/>
              <a:chExt cx="144" cy="96"/>
            </a:xfrm>
          </p:grpSpPr>
          <p:grpSp>
            <p:nvGrpSpPr>
              <p:cNvPr id="44284" name="Group 875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44286" name="Line 87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87" name="Line 87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85" name="Line 878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70" name="Group 879"/>
            <p:cNvGrpSpPr>
              <a:grpSpLocks/>
            </p:cNvGrpSpPr>
            <p:nvPr/>
          </p:nvGrpSpPr>
          <p:grpSpPr bwMode="auto">
            <a:xfrm>
              <a:off x="3744" y="720"/>
              <a:ext cx="144" cy="96"/>
              <a:chOff x="1920" y="3600"/>
              <a:chExt cx="144" cy="96"/>
            </a:xfrm>
          </p:grpSpPr>
          <p:grpSp>
            <p:nvGrpSpPr>
              <p:cNvPr id="44280" name="Group 88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4282" name="Line 8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83" name="Line 8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81" name="Line 88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71" name="Line 884"/>
            <p:cNvSpPr>
              <a:spLocks noChangeShapeType="1"/>
            </p:cNvSpPr>
            <p:nvPr/>
          </p:nvSpPr>
          <p:spPr bwMode="auto">
            <a:xfrm>
              <a:off x="1536" y="62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72" name="Line 885"/>
            <p:cNvSpPr>
              <a:spLocks noChangeShapeType="1"/>
            </p:cNvSpPr>
            <p:nvPr/>
          </p:nvSpPr>
          <p:spPr bwMode="auto">
            <a:xfrm>
              <a:off x="4272" y="7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4173" name="Group 886"/>
            <p:cNvGrpSpPr>
              <a:grpSpLocks/>
            </p:cNvGrpSpPr>
            <p:nvPr/>
          </p:nvGrpSpPr>
          <p:grpSpPr bwMode="auto">
            <a:xfrm>
              <a:off x="1734" y="1104"/>
              <a:ext cx="144" cy="144"/>
              <a:chOff x="2112" y="1632"/>
              <a:chExt cx="144" cy="144"/>
            </a:xfrm>
          </p:grpSpPr>
          <p:grpSp>
            <p:nvGrpSpPr>
              <p:cNvPr id="44276" name="Group 887"/>
              <p:cNvGrpSpPr>
                <a:grpSpLocks/>
              </p:cNvGrpSpPr>
              <p:nvPr/>
            </p:nvGrpSpPr>
            <p:grpSpPr bwMode="auto">
              <a:xfrm rot="10800000" flipV="1">
                <a:off x="2112" y="1632"/>
                <a:ext cx="144" cy="144"/>
                <a:chOff x="1827" y="2496"/>
                <a:chExt cx="93" cy="96"/>
              </a:xfrm>
            </p:grpSpPr>
            <p:sp>
              <p:nvSpPr>
                <p:cNvPr id="44278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79" name="Line 889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77" name="Line 890"/>
              <p:cNvSpPr>
                <a:spLocks noChangeShapeType="1"/>
              </p:cNvSpPr>
              <p:nvPr/>
            </p:nvSpPr>
            <p:spPr bwMode="auto">
              <a:xfrm>
                <a:off x="2112" y="1632"/>
                <a:ext cx="0" cy="144"/>
              </a:xfrm>
              <a:prstGeom prst="line">
                <a:avLst/>
              </a:pr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74" name="Rectangle 891"/>
            <p:cNvSpPr>
              <a:spLocks noChangeArrowheads="1"/>
            </p:cNvSpPr>
            <p:nvPr/>
          </p:nvSpPr>
          <p:spPr bwMode="auto">
            <a:xfrm rot="16200000" flipH="1">
              <a:off x="4992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44175" name="Group 892"/>
            <p:cNvGrpSpPr>
              <a:grpSpLocks/>
            </p:cNvGrpSpPr>
            <p:nvPr/>
          </p:nvGrpSpPr>
          <p:grpSpPr bwMode="auto">
            <a:xfrm flipH="1">
              <a:off x="5040" y="1134"/>
              <a:ext cx="50" cy="133"/>
              <a:chOff x="1827" y="2496"/>
              <a:chExt cx="93" cy="96"/>
            </a:xfrm>
          </p:grpSpPr>
          <p:sp>
            <p:nvSpPr>
              <p:cNvPr id="4427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275" name="Line 89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76" name="Text Box 895"/>
            <p:cNvSpPr txBox="1">
              <a:spLocks noChangeArrowheads="1"/>
            </p:cNvSpPr>
            <p:nvPr/>
          </p:nvSpPr>
          <p:spPr bwMode="auto">
            <a:xfrm flipH="1">
              <a:off x="4848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44177" name="Rectangle 896"/>
            <p:cNvSpPr>
              <a:spLocks noChangeArrowheads="1"/>
            </p:cNvSpPr>
            <p:nvPr/>
          </p:nvSpPr>
          <p:spPr bwMode="auto">
            <a:xfrm rot="5400000">
              <a:off x="3312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44178" name="Group 897"/>
            <p:cNvGrpSpPr>
              <a:grpSpLocks/>
            </p:cNvGrpSpPr>
            <p:nvPr/>
          </p:nvGrpSpPr>
          <p:grpSpPr bwMode="auto">
            <a:xfrm>
              <a:off x="3456" y="1134"/>
              <a:ext cx="50" cy="133"/>
              <a:chOff x="1827" y="2496"/>
              <a:chExt cx="93" cy="96"/>
            </a:xfrm>
          </p:grpSpPr>
          <p:sp>
            <p:nvSpPr>
              <p:cNvPr id="4427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273" name="Line 89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79" name="Text Box 900"/>
            <p:cNvSpPr txBox="1">
              <a:spLocks noChangeArrowheads="1"/>
            </p:cNvSpPr>
            <p:nvPr/>
          </p:nvSpPr>
          <p:spPr bwMode="auto">
            <a:xfrm>
              <a:off x="3312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44180" name="Rectangle 901"/>
            <p:cNvSpPr>
              <a:spLocks noChangeArrowheads="1"/>
            </p:cNvSpPr>
            <p:nvPr/>
          </p:nvSpPr>
          <p:spPr bwMode="auto">
            <a:xfrm rot="5400000">
              <a:off x="2400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44181" name="Group 902"/>
            <p:cNvGrpSpPr>
              <a:grpSpLocks/>
            </p:cNvGrpSpPr>
            <p:nvPr/>
          </p:nvGrpSpPr>
          <p:grpSpPr bwMode="auto">
            <a:xfrm>
              <a:off x="2544" y="1134"/>
              <a:ext cx="50" cy="133"/>
              <a:chOff x="1827" y="2496"/>
              <a:chExt cx="93" cy="96"/>
            </a:xfrm>
          </p:grpSpPr>
          <p:sp>
            <p:nvSpPr>
              <p:cNvPr id="4427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271" name="Line 90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82" name="Text Box 905"/>
            <p:cNvSpPr txBox="1">
              <a:spLocks noChangeArrowheads="1"/>
            </p:cNvSpPr>
            <p:nvPr/>
          </p:nvSpPr>
          <p:spPr bwMode="auto">
            <a:xfrm>
              <a:off x="2400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44183" name="Rectangle 906"/>
            <p:cNvSpPr>
              <a:spLocks noChangeArrowheads="1"/>
            </p:cNvSpPr>
            <p:nvPr/>
          </p:nvSpPr>
          <p:spPr bwMode="auto">
            <a:xfrm rot="16200000" flipH="1">
              <a:off x="2256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44184" name="Group 907"/>
            <p:cNvGrpSpPr>
              <a:grpSpLocks/>
            </p:cNvGrpSpPr>
            <p:nvPr/>
          </p:nvGrpSpPr>
          <p:grpSpPr bwMode="auto">
            <a:xfrm flipH="1">
              <a:off x="2304" y="1134"/>
              <a:ext cx="50" cy="133"/>
              <a:chOff x="1827" y="2496"/>
              <a:chExt cx="93" cy="96"/>
            </a:xfrm>
          </p:grpSpPr>
          <p:sp>
            <p:nvSpPr>
              <p:cNvPr id="4426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269" name="Line 90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85" name="Text Box 910"/>
            <p:cNvSpPr txBox="1">
              <a:spLocks noChangeArrowheads="1"/>
            </p:cNvSpPr>
            <p:nvPr/>
          </p:nvSpPr>
          <p:spPr bwMode="auto">
            <a:xfrm flipH="1">
              <a:off x="2160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44186" name="Rectangle 911"/>
            <p:cNvSpPr>
              <a:spLocks noChangeArrowheads="1"/>
            </p:cNvSpPr>
            <p:nvPr/>
          </p:nvSpPr>
          <p:spPr bwMode="auto">
            <a:xfrm rot="5400000">
              <a:off x="576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44187" name="Group 912"/>
            <p:cNvGrpSpPr>
              <a:grpSpLocks/>
            </p:cNvGrpSpPr>
            <p:nvPr/>
          </p:nvGrpSpPr>
          <p:grpSpPr bwMode="auto">
            <a:xfrm>
              <a:off x="720" y="1134"/>
              <a:ext cx="50" cy="133"/>
              <a:chOff x="1827" y="2496"/>
              <a:chExt cx="93" cy="96"/>
            </a:xfrm>
          </p:grpSpPr>
          <p:sp>
            <p:nvSpPr>
              <p:cNvPr id="4426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267" name="Line 91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88" name="Text Box 915"/>
            <p:cNvSpPr txBox="1">
              <a:spLocks noChangeArrowheads="1"/>
            </p:cNvSpPr>
            <p:nvPr/>
          </p:nvSpPr>
          <p:spPr bwMode="auto">
            <a:xfrm>
              <a:off x="624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44189" name="Group 916"/>
            <p:cNvGrpSpPr>
              <a:grpSpLocks/>
            </p:cNvGrpSpPr>
            <p:nvPr/>
          </p:nvGrpSpPr>
          <p:grpSpPr bwMode="auto">
            <a:xfrm rot="5400000">
              <a:off x="5136" y="1920"/>
              <a:ext cx="96" cy="96"/>
              <a:chOff x="2112" y="3600"/>
              <a:chExt cx="144" cy="96"/>
            </a:xfrm>
          </p:grpSpPr>
          <p:grpSp>
            <p:nvGrpSpPr>
              <p:cNvPr id="44262" name="Group 917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44264" name="Line 91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65" name="Line 91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63" name="Line 920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90" name="Group 921"/>
            <p:cNvGrpSpPr>
              <a:grpSpLocks/>
            </p:cNvGrpSpPr>
            <p:nvPr/>
          </p:nvGrpSpPr>
          <p:grpSpPr bwMode="auto">
            <a:xfrm rot="5400000">
              <a:off x="5112" y="888"/>
              <a:ext cx="144" cy="96"/>
              <a:chOff x="1920" y="3600"/>
              <a:chExt cx="144" cy="96"/>
            </a:xfrm>
          </p:grpSpPr>
          <p:grpSp>
            <p:nvGrpSpPr>
              <p:cNvPr id="44258" name="Group 92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4260" name="Line 92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61" name="Line 92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59" name="Line 92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91" name="Group 926"/>
            <p:cNvGrpSpPr>
              <a:grpSpLocks/>
            </p:cNvGrpSpPr>
            <p:nvPr/>
          </p:nvGrpSpPr>
          <p:grpSpPr bwMode="auto">
            <a:xfrm>
              <a:off x="4944" y="720"/>
              <a:ext cx="144" cy="96"/>
              <a:chOff x="2112" y="3600"/>
              <a:chExt cx="144" cy="96"/>
            </a:xfrm>
          </p:grpSpPr>
          <p:grpSp>
            <p:nvGrpSpPr>
              <p:cNvPr id="44254" name="Group 927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44256" name="Line 92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57" name="Line 92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55" name="Line 930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92" name="Group 931"/>
            <p:cNvGrpSpPr>
              <a:grpSpLocks/>
            </p:cNvGrpSpPr>
            <p:nvPr/>
          </p:nvGrpSpPr>
          <p:grpSpPr bwMode="auto">
            <a:xfrm>
              <a:off x="4800" y="720"/>
              <a:ext cx="144" cy="96"/>
              <a:chOff x="1920" y="3600"/>
              <a:chExt cx="144" cy="96"/>
            </a:xfrm>
          </p:grpSpPr>
          <p:grpSp>
            <p:nvGrpSpPr>
              <p:cNvPr id="44250" name="Group 93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4252" name="Line 93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53" name="Line 93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51" name="Line 93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93" name="Group 936"/>
            <p:cNvGrpSpPr>
              <a:grpSpLocks/>
            </p:cNvGrpSpPr>
            <p:nvPr/>
          </p:nvGrpSpPr>
          <p:grpSpPr bwMode="auto">
            <a:xfrm>
              <a:off x="4320" y="720"/>
              <a:ext cx="96" cy="96"/>
              <a:chOff x="1920" y="3600"/>
              <a:chExt cx="144" cy="96"/>
            </a:xfrm>
          </p:grpSpPr>
          <p:grpSp>
            <p:nvGrpSpPr>
              <p:cNvPr id="44246" name="Group 93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4248" name="Line 93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49" name="Line 93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47" name="Line 94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94" name="Group 941"/>
            <p:cNvGrpSpPr>
              <a:grpSpLocks/>
            </p:cNvGrpSpPr>
            <p:nvPr/>
          </p:nvGrpSpPr>
          <p:grpSpPr bwMode="auto">
            <a:xfrm>
              <a:off x="1392" y="720"/>
              <a:ext cx="96" cy="96"/>
              <a:chOff x="1920" y="3600"/>
              <a:chExt cx="144" cy="96"/>
            </a:xfrm>
          </p:grpSpPr>
          <p:grpSp>
            <p:nvGrpSpPr>
              <p:cNvPr id="44242" name="Group 94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4244" name="Line 94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45" name="Line 94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43" name="Line 94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95" name="Group 946"/>
            <p:cNvGrpSpPr>
              <a:grpSpLocks/>
            </p:cNvGrpSpPr>
            <p:nvPr/>
          </p:nvGrpSpPr>
          <p:grpSpPr bwMode="auto">
            <a:xfrm>
              <a:off x="720" y="720"/>
              <a:ext cx="144" cy="96"/>
              <a:chOff x="1920" y="3600"/>
              <a:chExt cx="144" cy="96"/>
            </a:xfrm>
          </p:grpSpPr>
          <p:grpSp>
            <p:nvGrpSpPr>
              <p:cNvPr id="44238" name="Group 94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4240" name="Line 94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41" name="Line 94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39" name="Line 95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96" name="Group 951"/>
            <p:cNvGrpSpPr>
              <a:grpSpLocks/>
            </p:cNvGrpSpPr>
            <p:nvPr/>
          </p:nvGrpSpPr>
          <p:grpSpPr bwMode="auto">
            <a:xfrm>
              <a:off x="864" y="720"/>
              <a:ext cx="144" cy="96"/>
              <a:chOff x="1920" y="3600"/>
              <a:chExt cx="144" cy="96"/>
            </a:xfrm>
          </p:grpSpPr>
          <p:grpSp>
            <p:nvGrpSpPr>
              <p:cNvPr id="44234" name="Group 95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4236" name="Line 95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37" name="Line 95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35" name="Line 95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97" name="Text Box 956"/>
            <p:cNvSpPr txBox="1">
              <a:spLocks noChangeArrowheads="1"/>
            </p:cNvSpPr>
            <p:nvPr/>
          </p:nvSpPr>
          <p:spPr bwMode="auto">
            <a:xfrm>
              <a:off x="3936" y="3096"/>
              <a:ext cx="11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Second Floor</a:t>
              </a:r>
            </a:p>
          </p:txBody>
        </p:sp>
        <p:sp>
          <p:nvSpPr>
            <p:cNvPr id="44198" name="Rectangle 957"/>
            <p:cNvSpPr>
              <a:spLocks noChangeArrowheads="1"/>
            </p:cNvSpPr>
            <p:nvPr/>
          </p:nvSpPr>
          <p:spPr bwMode="auto">
            <a:xfrm>
              <a:off x="1008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199" name="Text Box 958"/>
            <p:cNvSpPr txBox="1">
              <a:spLocks noChangeArrowheads="1"/>
            </p:cNvSpPr>
            <p:nvPr/>
          </p:nvSpPr>
          <p:spPr bwMode="auto">
            <a:xfrm>
              <a:off x="864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44200" name="Rectangle 959"/>
            <p:cNvSpPr>
              <a:spLocks noChangeArrowheads="1"/>
            </p:cNvSpPr>
            <p:nvPr/>
          </p:nvSpPr>
          <p:spPr bwMode="auto">
            <a:xfrm>
              <a:off x="2016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201" name="Text Box 960"/>
            <p:cNvSpPr txBox="1">
              <a:spLocks noChangeArrowheads="1"/>
            </p:cNvSpPr>
            <p:nvPr/>
          </p:nvSpPr>
          <p:spPr bwMode="auto">
            <a:xfrm>
              <a:off x="2112" y="1296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Attic Hatch</a:t>
              </a:r>
            </a:p>
          </p:txBody>
        </p:sp>
        <p:sp>
          <p:nvSpPr>
            <p:cNvPr id="44202" name="Rectangle 961"/>
            <p:cNvSpPr>
              <a:spLocks noChangeArrowheads="1"/>
            </p:cNvSpPr>
            <p:nvPr/>
          </p:nvSpPr>
          <p:spPr bwMode="auto">
            <a:xfrm>
              <a:off x="2832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203" name="Text Box 962"/>
            <p:cNvSpPr txBox="1">
              <a:spLocks noChangeArrowheads="1"/>
            </p:cNvSpPr>
            <p:nvPr/>
          </p:nvSpPr>
          <p:spPr bwMode="auto">
            <a:xfrm>
              <a:off x="2544" y="1296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44204" name="Rectangle 963"/>
            <p:cNvSpPr>
              <a:spLocks noChangeArrowheads="1"/>
            </p:cNvSpPr>
            <p:nvPr/>
          </p:nvSpPr>
          <p:spPr bwMode="auto">
            <a:xfrm>
              <a:off x="3744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205" name="Text Box 964"/>
            <p:cNvSpPr txBox="1">
              <a:spLocks noChangeArrowheads="1"/>
            </p:cNvSpPr>
            <p:nvPr/>
          </p:nvSpPr>
          <p:spPr bwMode="auto">
            <a:xfrm>
              <a:off x="3600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44206" name="Rectangle 965"/>
            <p:cNvSpPr>
              <a:spLocks noChangeArrowheads="1"/>
            </p:cNvSpPr>
            <p:nvPr/>
          </p:nvSpPr>
          <p:spPr bwMode="auto">
            <a:xfrm>
              <a:off x="4752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207" name="Text Box 966"/>
            <p:cNvSpPr txBox="1">
              <a:spLocks noChangeArrowheads="1"/>
            </p:cNvSpPr>
            <p:nvPr/>
          </p:nvSpPr>
          <p:spPr bwMode="auto">
            <a:xfrm>
              <a:off x="4608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grpSp>
          <p:nvGrpSpPr>
            <p:cNvPr id="44208" name="Group 967"/>
            <p:cNvGrpSpPr>
              <a:grpSpLocks/>
            </p:cNvGrpSpPr>
            <p:nvPr/>
          </p:nvGrpSpPr>
          <p:grpSpPr bwMode="auto">
            <a:xfrm>
              <a:off x="1728" y="1104"/>
              <a:ext cx="144" cy="144"/>
              <a:chOff x="2112" y="1632"/>
              <a:chExt cx="144" cy="144"/>
            </a:xfrm>
          </p:grpSpPr>
          <p:grpSp>
            <p:nvGrpSpPr>
              <p:cNvPr id="44230" name="Group 968"/>
              <p:cNvGrpSpPr>
                <a:grpSpLocks/>
              </p:cNvGrpSpPr>
              <p:nvPr/>
            </p:nvGrpSpPr>
            <p:grpSpPr bwMode="auto">
              <a:xfrm rot="10800000" flipV="1">
                <a:off x="2112" y="1632"/>
                <a:ext cx="144" cy="144"/>
                <a:chOff x="1827" y="2496"/>
                <a:chExt cx="93" cy="96"/>
              </a:xfrm>
            </p:grpSpPr>
            <p:sp>
              <p:nvSpPr>
                <p:cNvPr id="4423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33" name="Line 97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31" name="Line 971"/>
              <p:cNvSpPr>
                <a:spLocks noChangeShapeType="1"/>
              </p:cNvSpPr>
              <p:nvPr/>
            </p:nvSpPr>
            <p:spPr bwMode="auto">
              <a:xfrm>
                <a:off x="2112" y="1632"/>
                <a:ext cx="0" cy="144"/>
              </a:xfrm>
              <a:prstGeom prst="line">
                <a:avLst/>
              </a:pr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209" name="Rectangle 972"/>
            <p:cNvSpPr>
              <a:spLocks noChangeArrowheads="1"/>
            </p:cNvSpPr>
            <p:nvPr/>
          </p:nvSpPr>
          <p:spPr bwMode="auto">
            <a:xfrm>
              <a:off x="1002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210" name="Text Box 973"/>
            <p:cNvSpPr txBox="1">
              <a:spLocks noChangeArrowheads="1"/>
            </p:cNvSpPr>
            <p:nvPr/>
          </p:nvSpPr>
          <p:spPr bwMode="auto">
            <a:xfrm>
              <a:off x="858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Attic Hatch</a:t>
              </a:r>
            </a:p>
          </p:txBody>
        </p:sp>
        <p:sp>
          <p:nvSpPr>
            <p:cNvPr id="44211" name="Text Box 974"/>
            <p:cNvSpPr txBox="1">
              <a:spLocks noChangeArrowheads="1"/>
            </p:cNvSpPr>
            <p:nvPr/>
          </p:nvSpPr>
          <p:spPr bwMode="auto">
            <a:xfrm>
              <a:off x="144" y="1680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44212" name="Text Box 975"/>
            <p:cNvSpPr txBox="1">
              <a:spLocks noChangeArrowheads="1"/>
            </p:cNvSpPr>
            <p:nvPr/>
          </p:nvSpPr>
          <p:spPr bwMode="auto">
            <a:xfrm>
              <a:off x="5184" y="168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44213" name="Text Box 976"/>
            <p:cNvSpPr txBox="1">
              <a:spLocks noChangeArrowheads="1"/>
            </p:cNvSpPr>
            <p:nvPr/>
          </p:nvSpPr>
          <p:spPr bwMode="auto">
            <a:xfrm>
              <a:off x="2832" y="19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44214" name="Text Box 977"/>
            <p:cNvSpPr txBox="1">
              <a:spLocks noChangeArrowheads="1"/>
            </p:cNvSpPr>
            <p:nvPr/>
          </p:nvSpPr>
          <p:spPr bwMode="auto">
            <a:xfrm>
              <a:off x="2784" y="288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44215" name="Rectangle 978"/>
            <p:cNvSpPr>
              <a:spLocks noChangeArrowheads="1"/>
            </p:cNvSpPr>
            <p:nvPr/>
          </p:nvSpPr>
          <p:spPr bwMode="auto">
            <a:xfrm>
              <a:off x="2688" y="172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44216" name="Rectangle 979"/>
            <p:cNvSpPr>
              <a:spLocks noChangeArrowheads="1"/>
            </p:cNvSpPr>
            <p:nvPr/>
          </p:nvSpPr>
          <p:spPr bwMode="auto">
            <a:xfrm>
              <a:off x="1824" y="172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44217" name="Rectangle 980"/>
            <p:cNvSpPr>
              <a:spLocks noChangeArrowheads="1"/>
            </p:cNvSpPr>
            <p:nvPr/>
          </p:nvSpPr>
          <p:spPr bwMode="auto">
            <a:xfrm>
              <a:off x="1824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44218" name="Rectangle 981"/>
            <p:cNvSpPr>
              <a:spLocks noChangeArrowheads="1"/>
            </p:cNvSpPr>
            <p:nvPr/>
          </p:nvSpPr>
          <p:spPr bwMode="auto">
            <a:xfrm>
              <a:off x="2640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44219" name="Rectangle 982"/>
            <p:cNvSpPr>
              <a:spLocks noChangeArrowheads="1"/>
            </p:cNvSpPr>
            <p:nvPr/>
          </p:nvSpPr>
          <p:spPr bwMode="auto">
            <a:xfrm>
              <a:off x="2592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44220" name="Rectangle 983"/>
            <p:cNvSpPr>
              <a:spLocks noChangeArrowheads="1"/>
            </p:cNvSpPr>
            <p:nvPr/>
          </p:nvSpPr>
          <p:spPr bwMode="auto">
            <a:xfrm>
              <a:off x="1728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44221" name="Rectangle 984"/>
            <p:cNvSpPr>
              <a:spLocks noChangeArrowheads="1"/>
            </p:cNvSpPr>
            <p:nvPr/>
          </p:nvSpPr>
          <p:spPr bwMode="auto">
            <a:xfrm>
              <a:off x="3456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44222" name="Rectangle 985"/>
            <p:cNvSpPr>
              <a:spLocks noChangeArrowheads="1"/>
            </p:cNvSpPr>
            <p:nvPr/>
          </p:nvSpPr>
          <p:spPr bwMode="auto">
            <a:xfrm>
              <a:off x="4368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44223" name="Rectangle 986"/>
            <p:cNvSpPr>
              <a:spLocks noChangeArrowheads="1"/>
            </p:cNvSpPr>
            <p:nvPr/>
          </p:nvSpPr>
          <p:spPr bwMode="auto">
            <a:xfrm>
              <a:off x="768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44224" name="Rectangle 987"/>
            <p:cNvSpPr>
              <a:spLocks noChangeArrowheads="1"/>
            </p:cNvSpPr>
            <p:nvPr/>
          </p:nvSpPr>
          <p:spPr bwMode="auto">
            <a:xfrm>
              <a:off x="816" y="1632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44225" name="Rectangle 988"/>
            <p:cNvSpPr>
              <a:spLocks noChangeArrowheads="1"/>
            </p:cNvSpPr>
            <p:nvPr/>
          </p:nvSpPr>
          <p:spPr bwMode="auto">
            <a:xfrm>
              <a:off x="3552" y="1632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44226" name="Rectangle 989"/>
            <p:cNvSpPr>
              <a:spLocks noChangeArrowheads="1"/>
            </p:cNvSpPr>
            <p:nvPr/>
          </p:nvSpPr>
          <p:spPr bwMode="auto">
            <a:xfrm>
              <a:off x="4464" y="1632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44227" name="Rectangle 990"/>
            <p:cNvSpPr>
              <a:spLocks noChangeArrowheads="1"/>
            </p:cNvSpPr>
            <p:nvPr/>
          </p:nvSpPr>
          <p:spPr bwMode="auto">
            <a:xfrm>
              <a:off x="816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44228" name="Rectangle 991"/>
            <p:cNvSpPr>
              <a:spLocks noChangeArrowheads="1"/>
            </p:cNvSpPr>
            <p:nvPr/>
          </p:nvSpPr>
          <p:spPr bwMode="auto">
            <a:xfrm>
              <a:off x="3552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44229" name="Rectangle 992"/>
            <p:cNvSpPr>
              <a:spLocks noChangeArrowheads="1"/>
            </p:cNvSpPr>
            <p:nvPr/>
          </p:nvSpPr>
          <p:spPr bwMode="auto">
            <a:xfrm>
              <a:off x="4512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</p:grp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BD8F1DF6-1CFC-4A8F-9FFE-2052F5EAEAD4}" type="slidenum">
              <a:rPr lang="en-US"/>
              <a:pPr>
                <a:defRPr/>
              </a:pPr>
              <a:t>77</a:t>
            </a:fld>
            <a:endParaRPr lang="en-US" dirty="0"/>
          </a:p>
        </p:txBody>
      </p:sp>
      <p:sp>
        <p:nvSpPr>
          <p:cNvPr id="86019" name="Rectangle 100"/>
          <p:cNvSpPr>
            <a:spLocks noChangeArrowheads="1"/>
          </p:cNvSpPr>
          <p:nvPr/>
        </p:nvSpPr>
        <p:spPr bwMode="auto">
          <a:xfrm>
            <a:off x="0" y="-76200"/>
            <a:ext cx="9144000" cy="64087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86020" name="Group 101"/>
          <p:cNvGrpSpPr>
            <a:grpSpLocks/>
          </p:cNvGrpSpPr>
          <p:nvPr/>
        </p:nvGrpSpPr>
        <p:grpSpPr bwMode="auto">
          <a:xfrm>
            <a:off x="228600" y="762000"/>
            <a:ext cx="8721725" cy="4786313"/>
            <a:chOff x="144" y="816"/>
            <a:chExt cx="5494" cy="3015"/>
          </a:xfrm>
        </p:grpSpPr>
        <p:sp>
          <p:nvSpPr>
            <p:cNvPr id="86021" name="Line 2"/>
            <p:cNvSpPr>
              <a:spLocks noChangeShapeType="1"/>
            </p:cNvSpPr>
            <p:nvPr/>
          </p:nvSpPr>
          <p:spPr bwMode="auto">
            <a:xfrm>
              <a:off x="624" y="3312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022" name="Line 3"/>
            <p:cNvSpPr>
              <a:spLocks noChangeShapeType="1"/>
            </p:cNvSpPr>
            <p:nvPr/>
          </p:nvSpPr>
          <p:spPr bwMode="auto">
            <a:xfrm>
              <a:off x="624" y="1296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023" name="Line 4"/>
            <p:cNvSpPr>
              <a:spLocks noChangeShapeType="1"/>
            </p:cNvSpPr>
            <p:nvPr/>
          </p:nvSpPr>
          <p:spPr bwMode="auto">
            <a:xfrm>
              <a:off x="62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024" name="Line 5"/>
            <p:cNvSpPr>
              <a:spLocks noChangeShapeType="1"/>
            </p:cNvSpPr>
            <p:nvPr/>
          </p:nvSpPr>
          <p:spPr bwMode="auto">
            <a:xfrm>
              <a:off x="518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025" name="Line 6"/>
            <p:cNvSpPr>
              <a:spLocks noChangeShapeType="1"/>
            </p:cNvSpPr>
            <p:nvPr/>
          </p:nvSpPr>
          <p:spPr bwMode="auto">
            <a:xfrm>
              <a:off x="3360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026" name="Line 7"/>
            <p:cNvSpPr>
              <a:spLocks noChangeShapeType="1"/>
            </p:cNvSpPr>
            <p:nvPr/>
          </p:nvSpPr>
          <p:spPr bwMode="auto">
            <a:xfrm>
              <a:off x="2448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027" name="Line 8"/>
            <p:cNvSpPr>
              <a:spLocks noChangeShapeType="1"/>
            </p:cNvSpPr>
            <p:nvPr/>
          </p:nvSpPr>
          <p:spPr bwMode="auto">
            <a:xfrm>
              <a:off x="4272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028" name="Line 9"/>
            <p:cNvSpPr>
              <a:spLocks noChangeShapeType="1"/>
            </p:cNvSpPr>
            <p:nvPr/>
          </p:nvSpPr>
          <p:spPr bwMode="auto">
            <a:xfrm>
              <a:off x="1536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86029" name="Group 10"/>
            <p:cNvGrpSpPr>
              <a:grpSpLocks/>
            </p:cNvGrpSpPr>
            <p:nvPr/>
          </p:nvGrpSpPr>
          <p:grpSpPr bwMode="auto">
            <a:xfrm>
              <a:off x="1392" y="2640"/>
              <a:ext cx="144" cy="336"/>
              <a:chOff x="4560" y="3312"/>
              <a:chExt cx="144" cy="336"/>
            </a:xfrm>
          </p:grpSpPr>
          <p:sp>
            <p:nvSpPr>
              <p:cNvPr id="86112" name="Rectangle 11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6113" name="Line 12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114" name="Line 13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115" name="Line 14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116" name="Line 15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117" name="Line 16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118" name="Line 17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6030" name="Group 18"/>
            <p:cNvGrpSpPr>
              <a:grpSpLocks/>
            </p:cNvGrpSpPr>
            <p:nvPr/>
          </p:nvGrpSpPr>
          <p:grpSpPr bwMode="auto">
            <a:xfrm>
              <a:off x="1536" y="2640"/>
              <a:ext cx="144" cy="336"/>
              <a:chOff x="4560" y="3312"/>
              <a:chExt cx="144" cy="336"/>
            </a:xfrm>
          </p:grpSpPr>
          <p:sp>
            <p:nvSpPr>
              <p:cNvPr id="86105" name="Rectangle 19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6106" name="Line 20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107" name="Line 21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108" name="Line 22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109" name="Line 23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110" name="Line 24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111" name="Line 25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6031" name="Text Box 26"/>
            <p:cNvSpPr txBox="1">
              <a:spLocks noChangeArrowheads="1"/>
            </p:cNvSpPr>
            <p:nvPr/>
          </p:nvSpPr>
          <p:spPr bwMode="auto">
            <a:xfrm>
              <a:off x="2736" y="3024"/>
              <a:ext cx="6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</a:t>
              </a:r>
              <a:br>
                <a:rPr lang="en-US" sz="1200" b="1" dirty="0">
                  <a:latin typeface="Arial" charset="0"/>
                </a:rPr>
              </a:br>
              <a:r>
                <a:rPr lang="en-US" sz="1200" b="1" dirty="0">
                  <a:latin typeface="Arial" charset="0"/>
                </a:rPr>
                <a:t>1st Floor</a:t>
              </a:r>
            </a:p>
          </p:txBody>
        </p:sp>
        <p:grpSp>
          <p:nvGrpSpPr>
            <p:cNvPr id="86032" name="Group 27"/>
            <p:cNvGrpSpPr>
              <a:grpSpLocks/>
            </p:cNvGrpSpPr>
            <p:nvPr/>
          </p:nvGrpSpPr>
          <p:grpSpPr bwMode="auto">
            <a:xfrm>
              <a:off x="4128" y="2640"/>
              <a:ext cx="144" cy="336"/>
              <a:chOff x="4560" y="3312"/>
              <a:chExt cx="144" cy="336"/>
            </a:xfrm>
          </p:grpSpPr>
          <p:sp>
            <p:nvSpPr>
              <p:cNvPr id="86098" name="Rectangle 28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6099" name="Line 29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100" name="Line 30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101" name="Line 31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102" name="Line 32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103" name="Line 33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104" name="Line 34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6033" name="Text Box 35"/>
            <p:cNvSpPr txBox="1">
              <a:spLocks noChangeArrowheads="1"/>
            </p:cNvSpPr>
            <p:nvPr/>
          </p:nvSpPr>
          <p:spPr bwMode="auto">
            <a:xfrm>
              <a:off x="3648" y="3024"/>
              <a:ext cx="6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</a:t>
              </a:r>
              <a:br>
                <a:rPr lang="en-US" sz="1200" b="1" dirty="0">
                  <a:latin typeface="Arial" charset="0"/>
                </a:rPr>
              </a:br>
              <a:r>
                <a:rPr lang="en-US" sz="1200" b="1" dirty="0">
                  <a:latin typeface="Arial" charset="0"/>
                </a:rPr>
                <a:t>1st Floor</a:t>
              </a:r>
            </a:p>
          </p:txBody>
        </p:sp>
        <p:grpSp>
          <p:nvGrpSpPr>
            <p:cNvPr id="86034" name="Group 36"/>
            <p:cNvGrpSpPr>
              <a:grpSpLocks/>
            </p:cNvGrpSpPr>
            <p:nvPr/>
          </p:nvGrpSpPr>
          <p:grpSpPr bwMode="auto">
            <a:xfrm>
              <a:off x="4272" y="2640"/>
              <a:ext cx="144" cy="336"/>
              <a:chOff x="4560" y="3312"/>
              <a:chExt cx="144" cy="336"/>
            </a:xfrm>
          </p:grpSpPr>
          <p:sp>
            <p:nvSpPr>
              <p:cNvPr id="86091" name="Rectangle 37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6092" name="Line 38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093" name="Line 39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094" name="Line 40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095" name="Line 41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096" name="Line 42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097" name="Line 43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6035" name="Group 44"/>
            <p:cNvGrpSpPr>
              <a:grpSpLocks/>
            </p:cNvGrpSpPr>
            <p:nvPr/>
          </p:nvGrpSpPr>
          <p:grpSpPr bwMode="auto">
            <a:xfrm>
              <a:off x="3216" y="2640"/>
              <a:ext cx="144" cy="336"/>
              <a:chOff x="4560" y="3312"/>
              <a:chExt cx="144" cy="336"/>
            </a:xfrm>
          </p:grpSpPr>
          <p:sp>
            <p:nvSpPr>
              <p:cNvPr id="86084" name="Rectangle 45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6085" name="Line 46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086" name="Line 47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087" name="Line 48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088" name="Line 49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089" name="Line 50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6090" name="Line 51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6036" name="Text Box 52"/>
            <p:cNvSpPr txBox="1">
              <a:spLocks noChangeArrowheads="1"/>
            </p:cNvSpPr>
            <p:nvPr/>
          </p:nvSpPr>
          <p:spPr bwMode="auto">
            <a:xfrm>
              <a:off x="4224" y="3024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sp>
          <p:nvSpPr>
            <p:cNvPr id="86037" name="Text Box 53"/>
            <p:cNvSpPr txBox="1">
              <a:spLocks noChangeArrowheads="1"/>
            </p:cNvSpPr>
            <p:nvPr/>
          </p:nvSpPr>
          <p:spPr bwMode="auto">
            <a:xfrm>
              <a:off x="1056" y="3024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sp>
          <p:nvSpPr>
            <p:cNvPr id="86038" name="Text Box 54"/>
            <p:cNvSpPr txBox="1">
              <a:spLocks noChangeArrowheads="1"/>
            </p:cNvSpPr>
            <p:nvPr/>
          </p:nvSpPr>
          <p:spPr bwMode="auto">
            <a:xfrm>
              <a:off x="1488" y="3024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grpSp>
          <p:nvGrpSpPr>
            <p:cNvPr id="86039" name="Group 55"/>
            <p:cNvGrpSpPr>
              <a:grpSpLocks/>
            </p:cNvGrpSpPr>
            <p:nvPr/>
          </p:nvGrpSpPr>
          <p:grpSpPr bwMode="auto">
            <a:xfrm>
              <a:off x="4224" y="1296"/>
              <a:ext cx="240" cy="155"/>
              <a:chOff x="4368" y="1584"/>
              <a:chExt cx="240" cy="155"/>
            </a:xfrm>
          </p:grpSpPr>
          <p:sp>
            <p:nvSpPr>
              <p:cNvPr id="86079" name="Text Box 56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6080" name="Rectangle 57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86081" name="Group 58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86082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6083" name="Line 60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86040" name="Text Box 61"/>
            <p:cNvSpPr txBox="1">
              <a:spLocks noChangeArrowheads="1"/>
            </p:cNvSpPr>
            <p:nvPr/>
          </p:nvSpPr>
          <p:spPr bwMode="auto">
            <a:xfrm>
              <a:off x="1728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86041" name="Text Box 62"/>
            <p:cNvSpPr txBox="1">
              <a:spLocks noChangeArrowheads="1"/>
            </p:cNvSpPr>
            <p:nvPr/>
          </p:nvSpPr>
          <p:spPr bwMode="auto">
            <a:xfrm>
              <a:off x="3936" y="3600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Basement</a:t>
              </a:r>
            </a:p>
          </p:txBody>
        </p:sp>
        <p:sp>
          <p:nvSpPr>
            <p:cNvPr id="86042" name="Rectangle 63"/>
            <p:cNvSpPr>
              <a:spLocks noChangeArrowheads="1"/>
            </p:cNvSpPr>
            <p:nvPr/>
          </p:nvSpPr>
          <p:spPr bwMode="auto">
            <a:xfrm rot="10800000">
              <a:off x="3504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86043" name="Group 64"/>
            <p:cNvGrpSpPr>
              <a:grpSpLocks/>
            </p:cNvGrpSpPr>
            <p:nvPr/>
          </p:nvGrpSpPr>
          <p:grpSpPr bwMode="auto">
            <a:xfrm>
              <a:off x="3312" y="1296"/>
              <a:ext cx="240" cy="155"/>
              <a:chOff x="4368" y="1584"/>
              <a:chExt cx="240" cy="155"/>
            </a:xfrm>
          </p:grpSpPr>
          <p:sp>
            <p:nvSpPr>
              <p:cNvPr id="86074" name="Text Box 65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6075" name="Rectangle 66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86076" name="Group 67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86077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6078" name="Line 69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86044" name="Group 70"/>
            <p:cNvGrpSpPr>
              <a:grpSpLocks/>
            </p:cNvGrpSpPr>
            <p:nvPr/>
          </p:nvGrpSpPr>
          <p:grpSpPr bwMode="auto">
            <a:xfrm>
              <a:off x="2400" y="1296"/>
              <a:ext cx="240" cy="155"/>
              <a:chOff x="4368" y="1584"/>
              <a:chExt cx="240" cy="155"/>
            </a:xfrm>
          </p:grpSpPr>
          <p:sp>
            <p:nvSpPr>
              <p:cNvPr id="86069" name="Text Box 71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6070" name="Rectangle 72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86071" name="Group 73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86072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6073" name="Line 75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86045" name="Group 76"/>
            <p:cNvGrpSpPr>
              <a:grpSpLocks/>
            </p:cNvGrpSpPr>
            <p:nvPr/>
          </p:nvGrpSpPr>
          <p:grpSpPr bwMode="auto">
            <a:xfrm>
              <a:off x="1488" y="1296"/>
              <a:ext cx="240" cy="155"/>
              <a:chOff x="4368" y="1584"/>
              <a:chExt cx="240" cy="155"/>
            </a:xfrm>
          </p:grpSpPr>
          <p:sp>
            <p:nvSpPr>
              <p:cNvPr id="86064" name="Text Box 77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6065" name="Rectangle 78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86066" name="Group 79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86067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6068" name="Line 81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86046" name="Group 82"/>
            <p:cNvGrpSpPr>
              <a:grpSpLocks/>
            </p:cNvGrpSpPr>
            <p:nvPr/>
          </p:nvGrpSpPr>
          <p:grpSpPr bwMode="auto">
            <a:xfrm>
              <a:off x="576" y="1296"/>
              <a:ext cx="240" cy="155"/>
              <a:chOff x="4368" y="1584"/>
              <a:chExt cx="240" cy="155"/>
            </a:xfrm>
          </p:grpSpPr>
          <p:sp>
            <p:nvSpPr>
              <p:cNvPr id="86059" name="Text Box 83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6060" name="Rectangle 84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86061" name="Group 85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86062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6063" name="Line 87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86047" name="Rectangle 88"/>
            <p:cNvSpPr>
              <a:spLocks noChangeArrowheads="1"/>
            </p:cNvSpPr>
            <p:nvPr/>
          </p:nvSpPr>
          <p:spPr bwMode="auto">
            <a:xfrm rot="10800000">
              <a:off x="4416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6048" name="Rectangle 89"/>
            <p:cNvSpPr>
              <a:spLocks noChangeArrowheads="1"/>
            </p:cNvSpPr>
            <p:nvPr/>
          </p:nvSpPr>
          <p:spPr bwMode="auto">
            <a:xfrm rot="10800000">
              <a:off x="2592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6049" name="Rectangle 90"/>
            <p:cNvSpPr>
              <a:spLocks noChangeArrowheads="1"/>
            </p:cNvSpPr>
            <p:nvPr/>
          </p:nvSpPr>
          <p:spPr bwMode="auto">
            <a:xfrm rot="10800000">
              <a:off x="1680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6050" name="Rectangle 91"/>
            <p:cNvSpPr>
              <a:spLocks noChangeArrowheads="1"/>
            </p:cNvSpPr>
            <p:nvPr/>
          </p:nvSpPr>
          <p:spPr bwMode="auto">
            <a:xfrm rot="10800000">
              <a:off x="768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6051" name="Text Box 92"/>
            <p:cNvSpPr txBox="1">
              <a:spLocks noChangeArrowheads="1"/>
            </p:cNvSpPr>
            <p:nvPr/>
          </p:nvSpPr>
          <p:spPr bwMode="auto">
            <a:xfrm>
              <a:off x="816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86052" name="Text Box 93"/>
            <p:cNvSpPr txBox="1">
              <a:spLocks noChangeArrowheads="1"/>
            </p:cNvSpPr>
            <p:nvPr/>
          </p:nvSpPr>
          <p:spPr bwMode="auto">
            <a:xfrm>
              <a:off x="2640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86053" name="Text Box 94"/>
            <p:cNvSpPr txBox="1">
              <a:spLocks noChangeArrowheads="1"/>
            </p:cNvSpPr>
            <p:nvPr/>
          </p:nvSpPr>
          <p:spPr bwMode="auto">
            <a:xfrm>
              <a:off x="3552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86054" name="Text Box 95"/>
            <p:cNvSpPr txBox="1">
              <a:spLocks noChangeArrowheads="1"/>
            </p:cNvSpPr>
            <p:nvPr/>
          </p:nvSpPr>
          <p:spPr bwMode="auto">
            <a:xfrm>
              <a:off x="4464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86055" name="Text Box 96"/>
            <p:cNvSpPr txBox="1">
              <a:spLocks noChangeArrowheads="1"/>
            </p:cNvSpPr>
            <p:nvPr/>
          </p:nvSpPr>
          <p:spPr bwMode="auto">
            <a:xfrm>
              <a:off x="5184" y="216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86056" name="Text Box 97"/>
            <p:cNvSpPr txBox="1">
              <a:spLocks noChangeArrowheads="1"/>
            </p:cNvSpPr>
            <p:nvPr/>
          </p:nvSpPr>
          <p:spPr bwMode="auto">
            <a:xfrm>
              <a:off x="2688" y="81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86057" name="Text Box 98"/>
            <p:cNvSpPr txBox="1">
              <a:spLocks noChangeArrowheads="1"/>
            </p:cNvSpPr>
            <p:nvPr/>
          </p:nvSpPr>
          <p:spPr bwMode="auto">
            <a:xfrm>
              <a:off x="144" y="2160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86058" name="Text Box 99"/>
            <p:cNvSpPr txBox="1">
              <a:spLocks noChangeArrowheads="1"/>
            </p:cNvSpPr>
            <p:nvPr/>
          </p:nvSpPr>
          <p:spPr bwMode="auto">
            <a:xfrm>
              <a:off x="2688" y="355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</p:grp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AFC88FE1-1CEB-455C-9404-9DC0F9D4C08F}" type="slidenum">
              <a:rPr lang="en-US"/>
              <a:pPr>
                <a:defRPr/>
              </a:pPr>
              <a:t>78</a:t>
            </a:fld>
            <a:endParaRPr lang="en-US" dirty="0"/>
          </a:p>
        </p:txBody>
      </p:sp>
      <p:sp>
        <p:nvSpPr>
          <p:cNvPr id="87043" name="Rectangle 26"/>
          <p:cNvSpPr>
            <a:spLocks noChangeArrowheads="1"/>
          </p:cNvSpPr>
          <p:nvPr/>
        </p:nvSpPr>
        <p:spPr bwMode="auto">
          <a:xfrm>
            <a:off x="0" y="-76200"/>
            <a:ext cx="9144000" cy="64087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87044" name="Group 27"/>
          <p:cNvGrpSpPr>
            <a:grpSpLocks/>
          </p:cNvGrpSpPr>
          <p:nvPr/>
        </p:nvGrpSpPr>
        <p:grpSpPr bwMode="auto">
          <a:xfrm>
            <a:off x="228600" y="838200"/>
            <a:ext cx="8721725" cy="4786313"/>
            <a:chOff x="144" y="816"/>
            <a:chExt cx="5494" cy="3015"/>
          </a:xfrm>
        </p:grpSpPr>
        <p:sp>
          <p:nvSpPr>
            <p:cNvPr id="87045" name="Line 2"/>
            <p:cNvSpPr>
              <a:spLocks noChangeShapeType="1"/>
            </p:cNvSpPr>
            <p:nvPr/>
          </p:nvSpPr>
          <p:spPr bwMode="auto">
            <a:xfrm>
              <a:off x="624" y="3312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046" name="Line 3"/>
            <p:cNvSpPr>
              <a:spLocks noChangeShapeType="1"/>
            </p:cNvSpPr>
            <p:nvPr/>
          </p:nvSpPr>
          <p:spPr bwMode="auto">
            <a:xfrm>
              <a:off x="624" y="1296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047" name="Line 4"/>
            <p:cNvSpPr>
              <a:spLocks noChangeShapeType="1"/>
            </p:cNvSpPr>
            <p:nvPr/>
          </p:nvSpPr>
          <p:spPr bwMode="auto">
            <a:xfrm>
              <a:off x="62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048" name="Line 5"/>
            <p:cNvSpPr>
              <a:spLocks noChangeShapeType="1"/>
            </p:cNvSpPr>
            <p:nvPr/>
          </p:nvSpPr>
          <p:spPr bwMode="auto">
            <a:xfrm>
              <a:off x="518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049" name="Line 6"/>
            <p:cNvSpPr>
              <a:spLocks noChangeShapeType="1"/>
            </p:cNvSpPr>
            <p:nvPr/>
          </p:nvSpPr>
          <p:spPr bwMode="auto">
            <a:xfrm>
              <a:off x="3360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050" name="Line 7"/>
            <p:cNvSpPr>
              <a:spLocks noChangeShapeType="1"/>
            </p:cNvSpPr>
            <p:nvPr/>
          </p:nvSpPr>
          <p:spPr bwMode="auto">
            <a:xfrm>
              <a:off x="2448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051" name="Line 8"/>
            <p:cNvSpPr>
              <a:spLocks noChangeShapeType="1"/>
            </p:cNvSpPr>
            <p:nvPr/>
          </p:nvSpPr>
          <p:spPr bwMode="auto">
            <a:xfrm>
              <a:off x="4272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052" name="Line 9"/>
            <p:cNvSpPr>
              <a:spLocks noChangeShapeType="1"/>
            </p:cNvSpPr>
            <p:nvPr/>
          </p:nvSpPr>
          <p:spPr bwMode="auto">
            <a:xfrm>
              <a:off x="1536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053" name="Text Box 10"/>
            <p:cNvSpPr txBox="1">
              <a:spLocks noChangeArrowheads="1"/>
            </p:cNvSpPr>
            <p:nvPr/>
          </p:nvSpPr>
          <p:spPr bwMode="auto">
            <a:xfrm>
              <a:off x="3936" y="3600"/>
              <a:ext cx="11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Attic</a:t>
              </a:r>
            </a:p>
          </p:txBody>
        </p:sp>
        <p:sp>
          <p:nvSpPr>
            <p:cNvPr id="87054" name="Rectangle 11"/>
            <p:cNvSpPr>
              <a:spLocks noChangeArrowheads="1"/>
            </p:cNvSpPr>
            <p:nvPr/>
          </p:nvSpPr>
          <p:spPr bwMode="auto">
            <a:xfrm>
              <a:off x="2016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7055" name="Text Box 12"/>
            <p:cNvSpPr txBox="1">
              <a:spLocks noChangeArrowheads="1"/>
            </p:cNvSpPr>
            <p:nvPr/>
          </p:nvSpPr>
          <p:spPr bwMode="auto">
            <a:xfrm>
              <a:off x="1728" y="1920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87056" name="Rectangle 13"/>
            <p:cNvSpPr>
              <a:spLocks noChangeArrowheads="1"/>
            </p:cNvSpPr>
            <p:nvPr/>
          </p:nvSpPr>
          <p:spPr bwMode="auto">
            <a:xfrm>
              <a:off x="2832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7057" name="Text Box 14"/>
            <p:cNvSpPr txBox="1">
              <a:spLocks noChangeArrowheads="1"/>
            </p:cNvSpPr>
            <p:nvPr/>
          </p:nvSpPr>
          <p:spPr bwMode="auto">
            <a:xfrm>
              <a:off x="2544" y="1920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87058" name="Rectangle 15"/>
            <p:cNvSpPr>
              <a:spLocks noChangeArrowheads="1"/>
            </p:cNvSpPr>
            <p:nvPr/>
          </p:nvSpPr>
          <p:spPr bwMode="auto">
            <a:xfrm>
              <a:off x="3744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7059" name="Text Box 16"/>
            <p:cNvSpPr txBox="1">
              <a:spLocks noChangeArrowheads="1"/>
            </p:cNvSpPr>
            <p:nvPr/>
          </p:nvSpPr>
          <p:spPr bwMode="auto">
            <a:xfrm>
              <a:off x="3504" y="1920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87060" name="Rectangle 17"/>
            <p:cNvSpPr>
              <a:spLocks noChangeArrowheads="1"/>
            </p:cNvSpPr>
            <p:nvPr/>
          </p:nvSpPr>
          <p:spPr bwMode="auto">
            <a:xfrm>
              <a:off x="4752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7061" name="Text Box 18"/>
            <p:cNvSpPr txBox="1">
              <a:spLocks noChangeArrowheads="1"/>
            </p:cNvSpPr>
            <p:nvPr/>
          </p:nvSpPr>
          <p:spPr bwMode="auto">
            <a:xfrm>
              <a:off x="4464" y="1920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87062" name="Rectangle 19"/>
            <p:cNvSpPr>
              <a:spLocks noChangeArrowheads="1"/>
            </p:cNvSpPr>
            <p:nvPr/>
          </p:nvSpPr>
          <p:spPr bwMode="auto">
            <a:xfrm>
              <a:off x="1002" y="182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7063" name="Text Box 20"/>
            <p:cNvSpPr txBox="1">
              <a:spLocks noChangeArrowheads="1"/>
            </p:cNvSpPr>
            <p:nvPr/>
          </p:nvSpPr>
          <p:spPr bwMode="auto">
            <a:xfrm>
              <a:off x="672" y="1920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87064" name="Text Box 21"/>
            <p:cNvSpPr txBox="1">
              <a:spLocks noChangeArrowheads="1"/>
            </p:cNvSpPr>
            <p:nvPr/>
          </p:nvSpPr>
          <p:spPr bwMode="auto">
            <a:xfrm>
              <a:off x="5184" y="216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87065" name="Text Box 22"/>
            <p:cNvSpPr txBox="1">
              <a:spLocks noChangeArrowheads="1"/>
            </p:cNvSpPr>
            <p:nvPr/>
          </p:nvSpPr>
          <p:spPr bwMode="auto">
            <a:xfrm>
              <a:off x="2688" y="81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87066" name="Text Box 23"/>
            <p:cNvSpPr txBox="1">
              <a:spLocks noChangeArrowheads="1"/>
            </p:cNvSpPr>
            <p:nvPr/>
          </p:nvSpPr>
          <p:spPr bwMode="auto">
            <a:xfrm>
              <a:off x="144" y="2208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87067" name="Text Box 24"/>
            <p:cNvSpPr txBox="1">
              <a:spLocks noChangeArrowheads="1"/>
            </p:cNvSpPr>
            <p:nvPr/>
          </p:nvSpPr>
          <p:spPr bwMode="auto">
            <a:xfrm>
              <a:off x="2736" y="355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87068" name="Oval 25"/>
            <p:cNvSpPr>
              <a:spLocks noChangeArrowheads="1"/>
            </p:cNvSpPr>
            <p:nvPr/>
          </p:nvSpPr>
          <p:spPr bwMode="auto">
            <a:xfrm>
              <a:off x="3168" y="2016"/>
              <a:ext cx="192" cy="14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F265E0D4-76A6-4169-8451-DD9D6813B8AD}" type="slidenum">
              <a:rPr lang="en-US"/>
              <a:pPr>
                <a:defRPr/>
              </a:pPr>
              <a:t>79</a:t>
            </a:fld>
            <a:endParaRPr lang="en-US" dirty="0"/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58775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FRAME TOWNHOUSES </a:t>
            </a:r>
            <a:br>
              <a:rPr lang="en-US" sz="4400" dirty="0" smtClean="0"/>
            </a:br>
            <a:r>
              <a:rPr lang="en-US" sz="4400" dirty="0" smtClean="0"/>
              <a:t>4th ITERATION (cont'd)</a:t>
            </a:r>
          </a:p>
        </p:txBody>
      </p:sp>
      <p:graphicFrame>
        <p:nvGraphicFramePr>
          <p:cNvPr id="45058" name="Object 0" descr="This is a picture of the burn time clock showing 18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2293417526"/>
              </p:ext>
            </p:extLst>
          </p:nvPr>
        </p:nvGraphicFramePr>
        <p:xfrm>
          <a:off x="1219200" y="326866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9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268663"/>
                        <a:ext cx="6400800" cy="115093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1" name="Text Box 4"/>
          <p:cNvSpPr txBox="1">
            <a:spLocks noChangeArrowheads="1"/>
          </p:cNvSpPr>
          <p:nvPr/>
        </p:nvSpPr>
        <p:spPr bwMode="auto">
          <a:xfrm>
            <a:off x="6508750" y="291782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9A8F9104-9F49-455C-BCA9-8737D60E2837}" type="slidenum">
              <a:rPr lang="en-US"/>
              <a:pPr>
                <a:defRPr/>
              </a:pPr>
              <a:t>80</a:t>
            </a:fld>
            <a:endParaRPr lang="en-US" dirty="0"/>
          </a:p>
        </p:txBody>
      </p:sp>
      <p:pic>
        <p:nvPicPr>
          <p:cNvPr id="46084" name="Picture 2" descr="This is a picture of the front of the same townhouses on fire for 18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07488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Text Box 3"/>
          <p:cNvSpPr txBox="1">
            <a:spLocks noChangeArrowheads="1"/>
          </p:cNvSpPr>
          <p:nvPr/>
        </p:nvSpPr>
        <p:spPr bwMode="auto">
          <a:xfrm>
            <a:off x="4648200" y="41910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graphicFrame>
        <p:nvGraphicFramePr>
          <p:cNvPr id="46082" name="Object 0" descr="This is a picture of the burn time clock showing 18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7263617"/>
              </p:ext>
            </p:extLst>
          </p:nvPr>
        </p:nvGraphicFramePr>
        <p:xfrm>
          <a:off x="1524000" y="5715000"/>
          <a:ext cx="5808663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3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5715000"/>
                        <a:ext cx="5808663" cy="106045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6" name="Text Box 4"/>
          <p:cNvSpPr txBox="1">
            <a:spLocks noChangeArrowheads="1"/>
          </p:cNvSpPr>
          <p:nvPr/>
        </p:nvSpPr>
        <p:spPr bwMode="auto">
          <a:xfrm>
            <a:off x="6205538" y="536257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#8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3973EF69-CDCF-489D-A25B-6B5B203B55E1}" type="slidenum">
              <a:rPr lang="en-US"/>
              <a:pPr>
                <a:defRPr/>
              </a:pPr>
              <a:t>81</a:t>
            </a:fld>
            <a:endParaRPr lang="en-US" dirty="0"/>
          </a:p>
        </p:txBody>
      </p:sp>
      <p:pic>
        <p:nvPicPr>
          <p:cNvPr id="47108" name="Picture 2" descr="This is a picture of the side of the same townhouses on fire for 18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606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9" name="Text Box 3"/>
          <p:cNvSpPr txBox="1">
            <a:spLocks noChangeArrowheads="1"/>
          </p:cNvSpPr>
          <p:nvPr/>
        </p:nvSpPr>
        <p:spPr bwMode="auto">
          <a:xfrm>
            <a:off x="2514600" y="43434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sp>
        <p:nvSpPr>
          <p:cNvPr id="47110" name="Text Box 4"/>
          <p:cNvSpPr txBox="1">
            <a:spLocks noChangeArrowheads="1"/>
          </p:cNvSpPr>
          <p:nvPr/>
        </p:nvSpPr>
        <p:spPr bwMode="auto">
          <a:xfrm>
            <a:off x="7391400" y="40386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graphicFrame>
        <p:nvGraphicFramePr>
          <p:cNvPr id="47106" name="Object 0" descr="This is a picture of the burn time clock showing 18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1939859"/>
              </p:ext>
            </p:extLst>
          </p:nvPr>
        </p:nvGraphicFramePr>
        <p:xfrm>
          <a:off x="1524000" y="5715000"/>
          <a:ext cx="5808663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7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5715000"/>
                        <a:ext cx="5808663" cy="106045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11" name="Text Box 6"/>
          <p:cNvSpPr txBox="1">
            <a:spLocks noChangeArrowheads="1"/>
          </p:cNvSpPr>
          <p:nvPr/>
        </p:nvSpPr>
        <p:spPr bwMode="auto">
          <a:xfrm>
            <a:off x="6234113" y="536257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#8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38C8121C-662B-4AE6-92D6-DEEE0203C61C}" type="slidenum">
              <a:rPr lang="en-US"/>
              <a:pPr>
                <a:defRPr/>
              </a:pPr>
              <a:t>82</a:t>
            </a:fld>
            <a:endParaRPr lang="en-US" dirty="0"/>
          </a:p>
        </p:txBody>
      </p:sp>
      <p:pic>
        <p:nvPicPr>
          <p:cNvPr id="48132" name="Picture 2" descr="This is a picture of the back of the same townhouses on fire for 18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07488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3" name="Text Box 3"/>
          <p:cNvSpPr txBox="1">
            <a:spLocks noChangeArrowheads="1"/>
          </p:cNvSpPr>
          <p:nvPr/>
        </p:nvSpPr>
        <p:spPr bwMode="auto">
          <a:xfrm>
            <a:off x="2819400" y="4191000"/>
            <a:ext cx="687388" cy="3079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sp>
        <p:nvSpPr>
          <p:cNvPr id="48134" name="Text Box 4"/>
          <p:cNvSpPr txBox="1">
            <a:spLocks noChangeArrowheads="1"/>
          </p:cNvSpPr>
          <p:nvPr/>
        </p:nvSpPr>
        <p:spPr bwMode="auto">
          <a:xfrm>
            <a:off x="8001000" y="37338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48130" name="Object 0" descr="This is a picture of the burn time clock showing 18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8195291"/>
              </p:ext>
            </p:extLst>
          </p:nvPr>
        </p:nvGraphicFramePr>
        <p:xfrm>
          <a:off x="1430338" y="5724525"/>
          <a:ext cx="5808662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1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0338" y="5724525"/>
                        <a:ext cx="5808662" cy="106045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5" name="Text Box 6"/>
          <p:cNvSpPr txBox="1">
            <a:spLocks noChangeArrowheads="1"/>
          </p:cNvSpPr>
          <p:nvPr/>
        </p:nvSpPr>
        <p:spPr bwMode="auto">
          <a:xfrm>
            <a:off x="6132513" y="536733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#8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69309BE-34DA-4600-A1E0-3A4A8B2F288E}" type="slidenum">
              <a:rPr lang="en-US"/>
              <a:pPr>
                <a:defRPr/>
              </a:pPr>
              <a:t>83</a:t>
            </a:fld>
            <a:endParaRPr lang="en-US" dirty="0"/>
          </a:p>
        </p:txBody>
      </p:sp>
      <p:pic>
        <p:nvPicPr>
          <p:cNvPr id="49156" name="Picture 2" descr="This is a picture of the other side of the same townhouses on fire for 18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6063" cy="570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7" name="Text Box 3"/>
          <p:cNvSpPr txBox="1">
            <a:spLocks noChangeArrowheads="1"/>
          </p:cNvSpPr>
          <p:nvPr/>
        </p:nvSpPr>
        <p:spPr bwMode="auto">
          <a:xfrm>
            <a:off x="3657600" y="42672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graphicFrame>
        <p:nvGraphicFramePr>
          <p:cNvPr id="49154" name="Object 0" descr="This is a picture of the burn time clock showing 18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550830"/>
              </p:ext>
            </p:extLst>
          </p:nvPr>
        </p:nvGraphicFramePr>
        <p:xfrm>
          <a:off x="1219200" y="5700713"/>
          <a:ext cx="5808663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5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5700713"/>
                        <a:ext cx="5808663" cy="106045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8" name="Text Box 5"/>
          <p:cNvSpPr txBox="1">
            <a:spLocks noChangeArrowheads="1"/>
          </p:cNvSpPr>
          <p:nvPr/>
        </p:nvSpPr>
        <p:spPr bwMode="auto">
          <a:xfrm>
            <a:off x="5921375" y="536257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#8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E0797AA2-9CB8-46D2-8440-B4880FE586B8}" type="slidenum">
              <a:rPr lang="en-US"/>
              <a:pPr>
                <a:defRPr/>
              </a:pPr>
              <a:t>84</a:t>
            </a:fld>
            <a:endParaRPr lang="en-US" dirty="0"/>
          </a:p>
        </p:txBody>
      </p:sp>
      <p:sp>
        <p:nvSpPr>
          <p:cNvPr id="88067" name="Rectangle 424"/>
          <p:cNvSpPr>
            <a:spLocks noChangeArrowheads="1"/>
          </p:cNvSpPr>
          <p:nvPr/>
        </p:nvSpPr>
        <p:spPr bwMode="auto">
          <a:xfrm>
            <a:off x="0" y="-76200"/>
            <a:ext cx="9144000" cy="64087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88068" name="Group 426"/>
          <p:cNvGrpSpPr>
            <a:grpSpLocks/>
          </p:cNvGrpSpPr>
          <p:nvPr/>
        </p:nvGrpSpPr>
        <p:grpSpPr bwMode="auto">
          <a:xfrm>
            <a:off x="400050" y="228600"/>
            <a:ext cx="8308975" cy="5486400"/>
            <a:chOff x="288" y="48"/>
            <a:chExt cx="5040" cy="3456"/>
          </a:xfrm>
        </p:grpSpPr>
        <p:sp>
          <p:nvSpPr>
            <p:cNvPr id="88069" name="Text Box 427"/>
            <p:cNvSpPr txBox="1">
              <a:spLocks noChangeArrowheads="1"/>
            </p:cNvSpPr>
            <p:nvPr/>
          </p:nvSpPr>
          <p:spPr bwMode="auto">
            <a:xfrm>
              <a:off x="5040" y="48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</a:t>
              </a:r>
            </a:p>
          </p:txBody>
        </p:sp>
        <p:sp>
          <p:nvSpPr>
            <p:cNvPr id="88070" name="Line 428"/>
            <p:cNvSpPr>
              <a:spLocks noChangeShapeType="1"/>
            </p:cNvSpPr>
            <p:nvPr/>
          </p:nvSpPr>
          <p:spPr bwMode="auto">
            <a:xfrm>
              <a:off x="661" y="2824"/>
              <a:ext cx="44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71" name="Line 429"/>
            <p:cNvSpPr>
              <a:spLocks noChangeShapeType="1"/>
            </p:cNvSpPr>
            <p:nvPr/>
          </p:nvSpPr>
          <p:spPr bwMode="auto">
            <a:xfrm>
              <a:off x="661" y="999"/>
              <a:ext cx="8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72" name="Line 430"/>
            <p:cNvSpPr>
              <a:spLocks noChangeShapeType="1"/>
            </p:cNvSpPr>
            <p:nvPr/>
          </p:nvSpPr>
          <p:spPr bwMode="auto">
            <a:xfrm>
              <a:off x="661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73" name="Line 431"/>
            <p:cNvSpPr>
              <a:spLocks noChangeShapeType="1"/>
            </p:cNvSpPr>
            <p:nvPr/>
          </p:nvSpPr>
          <p:spPr bwMode="auto">
            <a:xfrm>
              <a:off x="5095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74" name="Line 432"/>
            <p:cNvSpPr>
              <a:spLocks noChangeShapeType="1"/>
            </p:cNvSpPr>
            <p:nvPr/>
          </p:nvSpPr>
          <p:spPr bwMode="auto">
            <a:xfrm>
              <a:off x="3321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75" name="Line 433"/>
            <p:cNvSpPr>
              <a:spLocks noChangeShapeType="1"/>
            </p:cNvSpPr>
            <p:nvPr/>
          </p:nvSpPr>
          <p:spPr bwMode="auto">
            <a:xfrm>
              <a:off x="2435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76" name="Line 434"/>
            <p:cNvSpPr>
              <a:spLocks noChangeShapeType="1"/>
            </p:cNvSpPr>
            <p:nvPr/>
          </p:nvSpPr>
          <p:spPr bwMode="auto">
            <a:xfrm>
              <a:off x="4208" y="999"/>
              <a:ext cx="0" cy="1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77" name="Line 435"/>
            <p:cNvSpPr>
              <a:spLocks noChangeShapeType="1"/>
            </p:cNvSpPr>
            <p:nvPr/>
          </p:nvSpPr>
          <p:spPr bwMode="auto">
            <a:xfrm>
              <a:off x="1548" y="869"/>
              <a:ext cx="0" cy="1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78" name="Line 436"/>
            <p:cNvSpPr>
              <a:spLocks noChangeShapeType="1"/>
            </p:cNvSpPr>
            <p:nvPr/>
          </p:nvSpPr>
          <p:spPr bwMode="auto">
            <a:xfrm>
              <a:off x="661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79" name="Line 437"/>
            <p:cNvSpPr>
              <a:spLocks noChangeShapeType="1"/>
            </p:cNvSpPr>
            <p:nvPr/>
          </p:nvSpPr>
          <p:spPr bwMode="auto">
            <a:xfrm>
              <a:off x="201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80" name="Line 438"/>
            <p:cNvSpPr>
              <a:spLocks noChangeShapeType="1"/>
            </p:cNvSpPr>
            <p:nvPr/>
          </p:nvSpPr>
          <p:spPr bwMode="auto">
            <a:xfrm>
              <a:off x="243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81" name="Line 439"/>
            <p:cNvSpPr>
              <a:spLocks noChangeShapeType="1"/>
            </p:cNvSpPr>
            <p:nvPr/>
          </p:nvSpPr>
          <p:spPr bwMode="auto">
            <a:xfrm>
              <a:off x="3321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82" name="Line 440"/>
            <p:cNvSpPr>
              <a:spLocks noChangeShapeType="1"/>
            </p:cNvSpPr>
            <p:nvPr/>
          </p:nvSpPr>
          <p:spPr bwMode="auto">
            <a:xfrm>
              <a:off x="4675" y="2215"/>
              <a:ext cx="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83" name="Line 441"/>
            <p:cNvSpPr>
              <a:spLocks noChangeShapeType="1"/>
            </p:cNvSpPr>
            <p:nvPr/>
          </p:nvSpPr>
          <p:spPr bwMode="auto">
            <a:xfrm flipH="1">
              <a:off x="1408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84" name="Line 442"/>
            <p:cNvSpPr>
              <a:spLocks noChangeShapeType="1"/>
            </p:cNvSpPr>
            <p:nvPr/>
          </p:nvSpPr>
          <p:spPr bwMode="auto">
            <a:xfrm>
              <a:off x="1548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85" name="Line 443"/>
            <p:cNvSpPr>
              <a:spLocks noChangeShapeType="1"/>
            </p:cNvSpPr>
            <p:nvPr/>
          </p:nvSpPr>
          <p:spPr bwMode="auto">
            <a:xfrm>
              <a:off x="1221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86" name="Line 444"/>
            <p:cNvSpPr>
              <a:spLocks noChangeShapeType="1"/>
            </p:cNvSpPr>
            <p:nvPr/>
          </p:nvSpPr>
          <p:spPr bwMode="auto">
            <a:xfrm>
              <a:off x="229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87" name="Line 445"/>
            <p:cNvSpPr>
              <a:spLocks noChangeShapeType="1"/>
            </p:cNvSpPr>
            <p:nvPr/>
          </p:nvSpPr>
          <p:spPr bwMode="auto">
            <a:xfrm>
              <a:off x="243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88" name="Line 446"/>
            <p:cNvSpPr>
              <a:spLocks noChangeShapeType="1"/>
            </p:cNvSpPr>
            <p:nvPr/>
          </p:nvSpPr>
          <p:spPr bwMode="auto">
            <a:xfrm>
              <a:off x="2995" y="1651"/>
              <a:ext cx="3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89" name="Line 447"/>
            <p:cNvSpPr>
              <a:spLocks noChangeShapeType="1"/>
            </p:cNvSpPr>
            <p:nvPr/>
          </p:nvSpPr>
          <p:spPr bwMode="auto">
            <a:xfrm>
              <a:off x="3321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90" name="Line 448"/>
            <p:cNvSpPr>
              <a:spLocks noChangeShapeType="1"/>
            </p:cNvSpPr>
            <p:nvPr/>
          </p:nvSpPr>
          <p:spPr bwMode="auto">
            <a:xfrm>
              <a:off x="4068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91" name="Line 449"/>
            <p:cNvSpPr>
              <a:spLocks noChangeShapeType="1"/>
            </p:cNvSpPr>
            <p:nvPr/>
          </p:nvSpPr>
          <p:spPr bwMode="auto">
            <a:xfrm>
              <a:off x="4208" y="1651"/>
              <a:ext cx="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92" name="Line 450"/>
            <p:cNvSpPr>
              <a:spLocks noChangeShapeType="1"/>
            </p:cNvSpPr>
            <p:nvPr/>
          </p:nvSpPr>
          <p:spPr bwMode="auto">
            <a:xfrm>
              <a:off x="4955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88093" name="Group 451"/>
            <p:cNvGrpSpPr>
              <a:grpSpLocks/>
            </p:cNvGrpSpPr>
            <p:nvPr/>
          </p:nvGrpSpPr>
          <p:grpSpPr bwMode="auto">
            <a:xfrm>
              <a:off x="1408" y="2215"/>
              <a:ext cx="140" cy="305"/>
              <a:chOff x="4560" y="3312"/>
              <a:chExt cx="144" cy="336"/>
            </a:xfrm>
          </p:grpSpPr>
          <p:sp>
            <p:nvSpPr>
              <p:cNvPr id="88484" name="Rectangle 452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8485" name="Line 453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86" name="Line 454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87" name="Line 455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88" name="Line 456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89" name="Line 457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90" name="Line 458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094" name="Group 459"/>
            <p:cNvGrpSpPr>
              <a:grpSpLocks/>
            </p:cNvGrpSpPr>
            <p:nvPr/>
          </p:nvGrpSpPr>
          <p:grpSpPr bwMode="auto">
            <a:xfrm>
              <a:off x="1548" y="2215"/>
              <a:ext cx="140" cy="305"/>
              <a:chOff x="4560" y="3312"/>
              <a:chExt cx="144" cy="336"/>
            </a:xfrm>
          </p:grpSpPr>
          <p:sp>
            <p:nvSpPr>
              <p:cNvPr id="88477" name="Rectangle 460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8478" name="Line 461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79" name="Line 462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80" name="Line 463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81" name="Line 464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82" name="Line 465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83" name="Line 466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8095" name="Text Box 467"/>
            <p:cNvSpPr txBox="1">
              <a:spLocks noChangeArrowheads="1"/>
            </p:cNvSpPr>
            <p:nvPr/>
          </p:nvSpPr>
          <p:spPr bwMode="auto">
            <a:xfrm>
              <a:off x="2948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grpSp>
          <p:nvGrpSpPr>
            <p:cNvPr id="88096" name="Group 468"/>
            <p:cNvGrpSpPr>
              <a:grpSpLocks/>
            </p:cNvGrpSpPr>
            <p:nvPr/>
          </p:nvGrpSpPr>
          <p:grpSpPr bwMode="auto">
            <a:xfrm>
              <a:off x="4068" y="2215"/>
              <a:ext cx="140" cy="305"/>
              <a:chOff x="4560" y="3312"/>
              <a:chExt cx="144" cy="336"/>
            </a:xfrm>
          </p:grpSpPr>
          <p:sp>
            <p:nvSpPr>
              <p:cNvPr id="88470" name="Rectangle 469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8471" name="Line 470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72" name="Line 471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73" name="Line 472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74" name="Line 473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75" name="Line 474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76" name="Line 475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8097" name="Text Box 476"/>
            <p:cNvSpPr txBox="1">
              <a:spLocks noChangeArrowheads="1"/>
            </p:cNvSpPr>
            <p:nvPr/>
          </p:nvSpPr>
          <p:spPr bwMode="auto">
            <a:xfrm>
              <a:off x="3835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grpSp>
          <p:nvGrpSpPr>
            <p:cNvPr id="88098" name="Group 477"/>
            <p:cNvGrpSpPr>
              <a:grpSpLocks/>
            </p:cNvGrpSpPr>
            <p:nvPr/>
          </p:nvGrpSpPr>
          <p:grpSpPr bwMode="auto">
            <a:xfrm>
              <a:off x="4208" y="2215"/>
              <a:ext cx="140" cy="305"/>
              <a:chOff x="4560" y="3312"/>
              <a:chExt cx="144" cy="336"/>
            </a:xfrm>
          </p:grpSpPr>
          <p:sp>
            <p:nvSpPr>
              <p:cNvPr id="88463" name="Rectangle 478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8464" name="Line 479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65" name="Line 480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66" name="Line 481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67" name="Line 482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68" name="Line 483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69" name="Line 484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099" name="Group 485"/>
            <p:cNvGrpSpPr>
              <a:grpSpLocks/>
            </p:cNvGrpSpPr>
            <p:nvPr/>
          </p:nvGrpSpPr>
          <p:grpSpPr bwMode="auto">
            <a:xfrm>
              <a:off x="3181" y="2215"/>
              <a:ext cx="140" cy="305"/>
              <a:chOff x="4560" y="3312"/>
              <a:chExt cx="144" cy="336"/>
            </a:xfrm>
          </p:grpSpPr>
          <p:sp>
            <p:nvSpPr>
              <p:cNvPr id="88456" name="Rectangle 486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8457" name="Line 487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58" name="Line 488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59" name="Line 489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60" name="Line 490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61" name="Line 491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62" name="Line 492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8100" name="Text Box 493"/>
            <p:cNvSpPr txBox="1">
              <a:spLocks noChangeArrowheads="1"/>
            </p:cNvSpPr>
            <p:nvPr/>
          </p:nvSpPr>
          <p:spPr bwMode="auto">
            <a:xfrm>
              <a:off x="4161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88101" name="Text Box 494"/>
            <p:cNvSpPr txBox="1">
              <a:spLocks noChangeArrowheads="1"/>
            </p:cNvSpPr>
            <p:nvPr/>
          </p:nvSpPr>
          <p:spPr bwMode="auto">
            <a:xfrm>
              <a:off x="1175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88102" name="Text Box 495"/>
            <p:cNvSpPr txBox="1">
              <a:spLocks noChangeArrowheads="1"/>
            </p:cNvSpPr>
            <p:nvPr/>
          </p:nvSpPr>
          <p:spPr bwMode="auto">
            <a:xfrm>
              <a:off x="1501" y="2563"/>
              <a:ext cx="4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2nd Floor</a:t>
              </a:r>
            </a:p>
          </p:txBody>
        </p:sp>
        <p:sp>
          <p:nvSpPr>
            <p:cNvPr id="88103" name="Text Box 496"/>
            <p:cNvSpPr txBox="1">
              <a:spLocks noChangeArrowheads="1"/>
            </p:cNvSpPr>
            <p:nvPr/>
          </p:nvSpPr>
          <p:spPr bwMode="auto">
            <a:xfrm>
              <a:off x="75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88104" name="Text Box 497"/>
            <p:cNvSpPr txBox="1">
              <a:spLocks noChangeArrowheads="1"/>
            </p:cNvSpPr>
            <p:nvPr/>
          </p:nvSpPr>
          <p:spPr bwMode="auto">
            <a:xfrm>
              <a:off x="1688" y="230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88105" name="Text Box 498"/>
            <p:cNvSpPr txBox="1">
              <a:spLocks noChangeArrowheads="1"/>
            </p:cNvSpPr>
            <p:nvPr/>
          </p:nvSpPr>
          <p:spPr bwMode="auto">
            <a:xfrm>
              <a:off x="2528" y="230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88106" name="Text Box 499"/>
            <p:cNvSpPr txBox="1">
              <a:spLocks noChangeArrowheads="1"/>
            </p:cNvSpPr>
            <p:nvPr/>
          </p:nvSpPr>
          <p:spPr bwMode="auto">
            <a:xfrm>
              <a:off x="341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88107" name="Text Box 500"/>
            <p:cNvSpPr txBox="1">
              <a:spLocks noChangeArrowheads="1"/>
            </p:cNvSpPr>
            <p:nvPr/>
          </p:nvSpPr>
          <p:spPr bwMode="auto">
            <a:xfrm>
              <a:off x="4395" y="230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Living Room</a:t>
              </a:r>
            </a:p>
          </p:txBody>
        </p:sp>
        <p:sp>
          <p:nvSpPr>
            <p:cNvPr id="88108" name="Text Box 501"/>
            <p:cNvSpPr txBox="1">
              <a:spLocks noChangeArrowheads="1"/>
            </p:cNvSpPr>
            <p:nvPr/>
          </p:nvSpPr>
          <p:spPr bwMode="auto">
            <a:xfrm>
              <a:off x="3461" y="1868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88109" name="Text Box 502"/>
            <p:cNvSpPr txBox="1">
              <a:spLocks noChangeArrowheads="1"/>
            </p:cNvSpPr>
            <p:nvPr/>
          </p:nvSpPr>
          <p:spPr bwMode="auto">
            <a:xfrm>
              <a:off x="439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88110" name="Text Box 503"/>
            <p:cNvSpPr txBox="1">
              <a:spLocks noChangeArrowheads="1"/>
            </p:cNvSpPr>
            <p:nvPr/>
          </p:nvSpPr>
          <p:spPr bwMode="auto">
            <a:xfrm>
              <a:off x="257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88111" name="Text Box 504"/>
            <p:cNvSpPr txBox="1">
              <a:spLocks noChangeArrowheads="1"/>
            </p:cNvSpPr>
            <p:nvPr/>
          </p:nvSpPr>
          <p:spPr bwMode="auto">
            <a:xfrm>
              <a:off x="1688" y="1868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88112" name="Text Box 505"/>
            <p:cNvSpPr txBox="1">
              <a:spLocks noChangeArrowheads="1"/>
            </p:cNvSpPr>
            <p:nvPr/>
          </p:nvSpPr>
          <p:spPr bwMode="auto">
            <a:xfrm>
              <a:off x="755" y="1303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grpSp>
          <p:nvGrpSpPr>
            <p:cNvPr id="88113" name="Group 506"/>
            <p:cNvGrpSpPr>
              <a:grpSpLocks/>
            </p:cNvGrpSpPr>
            <p:nvPr/>
          </p:nvGrpSpPr>
          <p:grpSpPr bwMode="auto">
            <a:xfrm>
              <a:off x="1368" y="1520"/>
              <a:ext cx="233" cy="131"/>
              <a:chOff x="2644" y="1833"/>
              <a:chExt cx="284" cy="182"/>
            </a:xfrm>
          </p:grpSpPr>
          <p:sp>
            <p:nvSpPr>
              <p:cNvPr id="88454" name="Text Box 507"/>
              <p:cNvSpPr txBox="1">
                <a:spLocks noChangeArrowheads="1"/>
              </p:cNvSpPr>
              <p:nvPr/>
            </p:nvSpPr>
            <p:spPr bwMode="auto">
              <a:xfrm>
                <a:off x="2644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8455" name="Rectangle 508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88114" name="Group 509"/>
            <p:cNvGrpSpPr>
              <a:grpSpLocks/>
            </p:cNvGrpSpPr>
            <p:nvPr/>
          </p:nvGrpSpPr>
          <p:grpSpPr bwMode="auto">
            <a:xfrm flipH="1">
              <a:off x="1399" y="1599"/>
              <a:ext cx="49" cy="52"/>
              <a:chOff x="1827" y="2496"/>
              <a:chExt cx="93" cy="96"/>
            </a:xfrm>
          </p:grpSpPr>
          <p:sp>
            <p:nvSpPr>
              <p:cNvPr id="8845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53" name="Line 51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15" name="Group 512"/>
            <p:cNvGrpSpPr>
              <a:grpSpLocks/>
            </p:cNvGrpSpPr>
            <p:nvPr/>
          </p:nvGrpSpPr>
          <p:grpSpPr bwMode="auto">
            <a:xfrm flipH="1">
              <a:off x="1501" y="1520"/>
              <a:ext cx="234" cy="131"/>
              <a:chOff x="624" y="1680"/>
              <a:chExt cx="240" cy="144"/>
            </a:xfrm>
          </p:grpSpPr>
          <p:grpSp>
            <p:nvGrpSpPr>
              <p:cNvPr id="88446" name="Group 513"/>
              <p:cNvGrpSpPr>
                <a:grpSpLocks/>
              </p:cNvGrpSpPr>
              <p:nvPr/>
            </p:nvGrpSpPr>
            <p:grpSpPr bwMode="auto">
              <a:xfrm>
                <a:off x="624" y="1680"/>
                <a:ext cx="240" cy="144"/>
                <a:chOff x="2644" y="1833"/>
                <a:chExt cx="284" cy="182"/>
              </a:xfrm>
            </p:grpSpPr>
            <p:sp>
              <p:nvSpPr>
                <p:cNvPr id="88450" name="Text Box 514"/>
                <p:cNvSpPr txBox="1">
                  <a:spLocks noChangeArrowheads="1"/>
                </p:cNvSpPr>
                <p:nvPr/>
              </p:nvSpPr>
              <p:spPr bwMode="auto">
                <a:xfrm>
                  <a:off x="2644" y="1833"/>
                  <a:ext cx="284" cy="1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600" b="1" dirty="0">
                      <a:latin typeface="Arial" charset="0"/>
                    </a:rPr>
                    <a:t>LAV</a:t>
                  </a:r>
                </a:p>
              </p:txBody>
            </p:sp>
            <p:sp>
              <p:nvSpPr>
                <p:cNvPr id="88451" name="Rectangle 515"/>
                <p:cNvSpPr>
                  <a:spLocks noChangeArrowheads="1"/>
                </p:cNvSpPr>
                <p:nvPr/>
              </p:nvSpPr>
              <p:spPr bwMode="auto">
                <a:xfrm>
                  <a:off x="2684" y="1834"/>
                  <a:ext cx="184" cy="18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88447" name="Group 516"/>
              <p:cNvGrpSpPr>
                <a:grpSpLocks/>
              </p:cNvGrpSpPr>
              <p:nvPr/>
            </p:nvGrpSpPr>
            <p:grpSpPr bwMode="auto">
              <a:xfrm flipH="1">
                <a:off x="663" y="1767"/>
                <a:ext cx="50" cy="57"/>
                <a:chOff x="1827" y="2496"/>
                <a:chExt cx="93" cy="96"/>
              </a:xfrm>
            </p:grpSpPr>
            <p:sp>
              <p:nvSpPr>
                <p:cNvPr id="88448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449" name="Line 518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88116" name="Group 519"/>
            <p:cNvGrpSpPr>
              <a:grpSpLocks/>
            </p:cNvGrpSpPr>
            <p:nvPr/>
          </p:nvGrpSpPr>
          <p:grpSpPr bwMode="auto">
            <a:xfrm flipH="1">
              <a:off x="3277" y="1520"/>
              <a:ext cx="233" cy="131"/>
              <a:chOff x="2646" y="1833"/>
              <a:chExt cx="284" cy="182"/>
            </a:xfrm>
          </p:grpSpPr>
          <p:sp>
            <p:nvSpPr>
              <p:cNvPr id="88444" name="Text Box 520"/>
              <p:cNvSpPr txBox="1">
                <a:spLocks noChangeArrowheads="1"/>
              </p:cNvSpPr>
              <p:nvPr/>
            </p:nvSpPr>
            <p:spPr bwMode="auto">
              <a:xfrm>
                <a:off x="2646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8445" name="Rectangle 521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88117" name="Group 522"/>
            <p:cNvGrpSpPr>
              <a:grpSpLocks/>
            </p:cNvGrpSpPr>
            <p:nvPr/>
          </p:nvGrpSpPr>
          <p:grpSpPr bwMode="auto">
            <a:xfrm>
              <a:off x="3428" y="1599"/>
              <a:ext cx="49" cy="52"/>
              <a:chOff x="1827" y="2496"/>
              <a:chExt cx="93" cy="96"/>
            </a:xfrm>
          </p:grpSpPr>
          <p:sp>
            <p:nvSpPr>
              <p:cNvPr id="8844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43" name="Line 52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18" name="Group 525"/>
            <p:cNvGrpSpPr>
              <a:grpSpLocks/>
            </p:cNvGrpSpPr>
            <p:nvPr/>
          </p:nvGrpSpPr>
          <p:grpSpPr bwMode="auto">
            <a:xfrm flipH="1">
              <a:off x="4161" y="1520"/>
              <a:ext cx="234" cy="131"/>
              <a:chOff x="2644" y="1833"/>
              <a:chExt cx="284" cy="182"/>
            </a:xfrm>
          </p:grpSpPr>
          <p:sp>
            <p:nvSpPr>
              <p:cNvPr id="88440" name="Text Box 526"/>
              <p:cNvSpPr txBox="1">
                <a:spLocks noChangeArrowheads="1"/>
              </p:cNvSpPr>
              <p:nvPr/>
            </p:nvSpPr>
            <p:spPr bwMode="auto">
              <a:xfrm>
                <a:off x="2644" y="1833"/>
                <a:ext cx="284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8441" name="Rectangle 527"/>
              <p:cNvSpPr>
                <a:spLocks noChangeArrowheads="1"/>
              </p:cNvSpPr>
              <p:nvPr/>
            </p:nvSpPr>
            <p:spPr bwMode="auto">
              <a:xfrm>
                <a:off x="2684" y="1834"/>
                <a:ext cx="184" cy="1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88119" name="Group 528"/>
            <p:cNvGrpSpPr>
              <a:grpSpLocks/>
            </p:cNvGrpSpPr>
            <p:nvPr/>
          </p:nvGrpSpPr>
          <p:grpSpPr bwMode="auto">
            <a:xfrm>
              <a:off x="4315" y="1599"/>
              <a:ext cx="49" cy="52"/>
              <a:chOff x="1827" y="2496"/>
              <a:chExt cx="93" cy="96"/>
            </a:xfrm>
          </p:grpSpPr>
          <p:sp>
            <p:nvSpPr>
              <p:cNvPr id="8843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439" name="Line 53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20" name="Group 531"/>
            <p:cNvGrpSpPr>
              <a:grpSpLocks/>
            </p:cNvGrpSpPr>
            <p:nvPr/>
          </p:nvGrpSpPr>
          <p:grpSpPr bwMode="auto">
            <a:xfrm>
              <a:off x="3135" y="1520"/>
              <a:ext cx="233" cy="131"/>
              <a:chOff x="624" y="1680"/>
              <a:chExt cx="240" cy="144"/>
            </a:xfrm>
          </p:grpSpPr>
          <p:grpSp>
            <p:nvGrpSpPr>
              <p:cNvPr id="88432" name="Group 532"/>
              <p:cNvGrpSpPr>
                <a:grpSpLocks/>
              </p:cNvGrpSpPr>
              <p:nvPr/>
            </p:nvGrpSpPr>
            <p:grpSpPr bwMode="auto">
              <a:xfrm>
                <a:off x="624" y="1680"/>
                <a:ext cx="240" cy="144"/>
                <a:chOff x="2644" y="1833"/>
                <a:chExt cx="284" cy="182"/>
              </a:xfrm>
            </p:grpSpPr>
            <p:sp>
              <p:nvSpPr>
                <p:cNvPr id="88436" name="Text Box 533"/>
                <p:cNvSpPr txBox="1">
                  <a:spLocks noChangeArrowheads="1"/>
                </p:cNvSpPr>
                <p:nvPr/>
              </p:nvSpPr>
              <p:spPr bwMode="auto">
                <a:xfrm>
                  <a:off x="2644" y="1833"/>
                  <a:ext cx="284" cy="1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600" b="1" dirty="0">
                      <a:latin typeface="Arial" charset="0"/>
                    </a:rPr>
                    <a:t>LAV</a:t>
                  </a:r>
                </a:p>
              </p:txBody>
            </p:sp>
            <p:sp>
              <p:nvSpPr>
                <p:cNvPr id="88437" name="Rectangle 534"/>
                <p:cNvSpPr>
                  <a:spLocks noChangeArrowheads="1"/>
                </p:cNvSpPr>
                <p:nvPr/>
              </p:nvSpPr>
              <p:spPr bwMode="auto">
                <a:xfrm>
                  <a:off x="2684" y="1834"/>
                  <a:ext cx="184" cy="18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88433" name="Group 535"/>
              <p:cNvGrpSpPr>
                <a:grpSpLocks/>
              </p:cNvGrpSpPr>
              <p:nvPr/>
            </p:nvGrpSpPr>
            <p:grpSpPr bwMode="auto">
              <a:xfrm flipH="1">
                <a:off x="663" y="1767"/>
                <a:ext cx="50" cy="57"/>
                <a:chOff x="1827" y="2496"/>
                <a:chExt cx="93" cy="96"/>
              </a:xfrm>
            </p:grpSpPr>
            <p:sp>
              <p:nvSpPr>
                <p:cNvPr id="8843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435" name="Line 537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88121" name="Line 538"/>
            <p:cNvSpPr>
              <a:spLocks noChangeShapeType="1"/>
            </p:cNvSpPr>
            <p:nvPr/>
          </p:nvSpPr>
          <p:spPr bwMode="auto">
            <a:xfrm>
              <a:off x="661" y="1651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22" name="Text Box 539"/>
            <p:cNvSpPr txBox="1">
              <a:spLocks noChangeArrowheads="1"/>
            </p:cNvSpPr>
            <p:nvPr/>
          </p:nvSpPr>
          <p:spPr bwMode="auto">
            <a:xfrm>
              <a:off x="755" y="1868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Dining Room</a:t>
              </a:r>
            </a:p>
          </p:txBody>
        </p:sp>
        <p:sp>
          <p:nvSpPr>
            <p:cNvPr id="88123" name="Text Box 540"/>
            <p:cNvSpPr txBox="1">
              <a:spLocks noChangeArrowheads="1"/>
            </p:cNvSpPr>
            <p:nvPr/>
          </p:nvSpPr>
          <p:spPr bwMode="auto">
            <a:xfrm>
              <a:off x="168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88124" name="Text Box 541"/>
            <p:cNvSpPr txBox="1">
              <a:spLocks noChangeArrowheads="1"/>
            </p:cNvSpPr>
            <p:nvPr/>
          </p:nvSpPr>
          <p:spPr bwMode="auto">
            <a:xfrm>
              <a:off x="252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88125" name="Text Box 542"/>
            <p:cNvSpPr txBox="1">
              <a:spLocks noChangeArrowheads="1"/>
            </p:cNvSpPr>
            <p:nvPr/>
          </p:nvSpPr>
          <p:spPr bwMode="auto">
            <a:xfrm>
              <a:off x="3461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sp>
          <p:nvSpPr>
            <p:cNvPr id="88126" name="Text Box 543"/>
            <p:cNvSpPr txBox="1">
              <a:spLocks noChangeArrowheads="1"/>
            </p:cNvSpPr>
            <p:nvPr/>
          </p:nvSpPr>
          <p:spPr bwMode="auto">
            <a:xfrm>
              <a:off x="4348" y="130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Kitchen</a:t>
              </a:r>
            </a:p>
          </p:txBody>
        </p:sp>
        <p:grpSp>
          <p:nvGrpSpPr>
            <p:cNvPr id="88127" name="Group 544"/>
            <p:cNvGrpSpPr>
              <a:grpSpLocks/>
            </p:cNvGrpSpPr>
            <p:nvPr/>
          </p:nvGrpSpPr>
          <p:grpSpPr bwMode="auto">
            <a:xfrm>
              <a:off x="1595" y="2824"/>
              <a:ext cx="233" cy="130"/>
              <a:chOff x="1872" y="3648"/>
              <a:chExt cx="384" cy="144"/>
            </a:xfrm>
          </p:grpSpPr>
          <p:grpSp>
            <p:nvGrpSpPr>
              <p:cNvPr id="88417" name="Group 545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88419" name="Group 546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88429" name="Line 547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430" name="Line 54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431" name="Line 549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8420" name="Group 550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88427" name="Line 55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428" name="Line 55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8421" name="Group 553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88425" name="Line 55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426" name="Line 55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8422" name="Group 556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88423" name="Line 55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424" name="Line 55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88418" name="Line 559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28" name="Group 560"/>
            <p:cNvGrpSpPr>
              <a:grpSpLocks/>
            </p:cNvGrpSpPr>
            <p:nvPr/>
          </p:nvGrpSpPr>
          <p:grpSpPr bwMode="auto">
            <a:xfrm>
              <a:off x="2481" y="2824"/>
              <a:ext cx="234" cy="130"/>
              <a:chOff x="1872" y="3648"/>
              <a:chExt cx="384" cy="144"/>
            </a:xfrm>
          </p:grpSpPr>
          <p:grpSp>
            <p:nvGrpSpPr>
              <p:cNvPr id="88402" name="Group 561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88404" name="Group 562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88414" name="Line 563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415" name="Line 56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416" name="Line 565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8405" name="Group 566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88412" name="Line 56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413" name="Line 56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8406" name="Group 569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88410" name="Line 57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411" name="Line 57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8407" name="Group 572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88408" name="Line 57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409" name="Line 57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88403" name="Line 575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29" name="Group 576"/>
            <p:cNvGrpSpPr>
              <a:grpSpLocks/>
            </p:cNvGrpSpPr>
            <p:nvPr/>
          </p:nvGrpSpPr>
          <p:grpSpPr bwMode="auto">
            <a:xfrm>
              <a:off x="3368" y="2824"/>
              <a:ext cx="233" cy="130"/>
              <a:chOff x="1872" y="3648"/>
              <a:chExt cx="384" cy="144"/>
            </a:xfrm>
          </p:grpSpPr>
          <p:grpSp>
            <p:nvGrpSpPr>
              <p:cNvPr id="88387" name="Group 577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88389" name="Group 578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88399" name="Line 579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400" name="Line 58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401" name="Line 581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8390" name="Group 582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88397" name="Line 58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398" name="Line 58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8391" name="Group 585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88395" name="Line 58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396" name="Line 587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8392" name="Group 588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88393" name="Line 58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394" name="Line 59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88388" name="Line 591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8130" name="Text Box 592"/>
            <p:cNvSpPr txBox="1">
              <a:spLocks noChangeArrowheads="1"/>
            </p:cNvSpPr>
            <p:nvPr/>
          </p:nvSpPr>
          <p:spPr bwMode="auto">
            <a:xfrm>
              <a:off x="1127" y="1998"/>
              <a:ext cx="45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88131" name="Text Box 593"/>
            <p:cNvSpPr txBox="1">
              <a:spLocks noChangeArrowheads="1"/>
            </p:cNvSpPr>
            <p:nvPr/>
          </p:nvSpPr>
          <p:spPr bwMode="auto">
            <a:xfrm>
              <a:off x="1488" y="1998"/>
              <a:ext cx="46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88132" name="Text Box 594"/>
            <p:cNvSpPr txBox="1">
              <a:spLocks noChangeArrowheads="1"/>
            </p:cNvSpPr>
            <p:nvPr/>
          </p:nvSpPr>
          <p:spPr bwMode="auto">
            <a:xfrm>
              <a:off x="2900" y="1998"/>
              <a:ext cx="46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88133" name="Text Box 595"/>
            <p:cNvSpPr txBox="1">
              <a:spLocks noChangeArrowheads="1"/>
            </p:cNvSpPr>
            <p:nvPr/>
          </p:nvSpPr>
          <p:spPr bwMode="auto">
            <a:xfrm>
              <a:off x="3744" y="1998"/>
              <a:ext cx="53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88134" name="Text Box 596"/>
            <p:cNvSpPr txBox="1">
              <a:spLocks noChangeArrowheads="1"/>
            </p:cNvSpPr>
            <p:nvPr/>
          </p:nvSpPr>
          <p:spPr bwMode="auto">
            <a:xfrm>
              <a:off x="4161" y="1998"/>
              <a:ext cx="44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Stairs to Basement</a:t>
              </a:r>
            </a:p>
          </p:txBody>
        </p:sp>
        <p:sp>
          <p:nvSpPr>
            <p:cNvPr id="88135" name="Text Box 597"/>
            <p:cNvSpPr txBox="1">
              <a:spLocks noChangeArrowheads="1"/>
            </p:cNvSpPr>
            <p:nvPr/>
          </p:nvSpPr>
          <p:spPr bwMode="auto">
            <a:xfrm>
              <a:off x="150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88136" name="Text Box 598"/>
            <p:cNvSpPr txBox="1">
              <a:spLocks noChangeArrowheads="1"/>
            </p:cNvSpPr>
            <p:nvPr/>
          </p:nvSpPr>
          <p:spPr bwMode="auto">
            <a:xfrm>
              <a:off x="1268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88137" name="Line 599"/>
            <p:cNvSpPr>
              <a:spLocks noChangeShapeType="1"/>
            </p:cNvSpPr>
            <p:nvPr/>
          </p:nvSpPr>
          <p:spPr bwMode="auto">
            <a:xfrm flipH="1">
              <a:off x="140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38" name="Line 600"/>
            <p:cNvSpPr>
              <a:spLocks noChangeShapeType="1"/>
            </p:cNvSpPr>
            <p:nvPr/>
          </p:nvSpPr>
          <p:spPr bwMode="auto">
            <a:xfrm>
              <a:off x="140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39" name="Line 601"/>
            <p:cNvSpPr>
              <a:spLocks noChangeShapeType="1"/>
            </p:cNvSpPr>
            <p:nvPr/>
          </p:nvSpPr>
          <p:spPr bwMode="auto">
            <a:xfrm>
              <a:off x="140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40" name="Line 602"/>
            <p:cNvSpPr>
              <a:spLocks noChangeShapeType="1"/>
            </p:cNvSpPr>
            <p:nvPr/>
          </p:nvSpPr>
          <p:spPr bwMode="auto">
            <a:xfrm flipH="1">
              <a:off x="154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41" name="Line 603"/>
            <p:cNvSpPr>
              <a:spLocks noChangeShapeType="1"/>
            </p:cNvSpPr>
            <p:nvPr/>
          </p:nvSpPr>
          <p:spPr bwMode="auto">
            <a:xfrm>
              <a:off x="168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42" name="Line 604"/>
            <p:cNvSpPr>
              <a:spLocks noChangeShapeType="1"/>
            </p:cNvSpPr>
            <p:nvPr/>
          </p:nvSpPr>
          <p:spPr bwMode="auto">
            <a:xfrm>
              <a:off x="168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43" name="Line 605"/>
            <p:cNvSpPr>
              <a:spLocks noChangeShapeType="1"/>
            </p:cNvSpPr>
            <p:nvPr/>
          </p:nvSpPr>
          <p:spPr bwMode="auto">
            <a:xfrm flipH="1">
              <a:off x="3181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44" name="Line 606"/>
            <p:cNvSpPr>
              <a:spLocks noChangeShapeType="1"/>
            </p:cNvSpPr>
            <p:nvPr/>
          </p:nvSpPr>
          <p:spPr bwMode="auto">
            <a:xfrm>
              <a:off x="3181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45" name="Line 607"/>
            <p:cNvSpPr>
              <a:spLocks noChangeShapeType="1"/>
            </p:cNvSpPr>
            <p:nvPr/>
          </p:nvSpPr>
          <p:spPr bwMode="auto">
            <a:xfrm>
              <a:off x="3181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46" name="Line 608"/>
            <p:cNvSpPr>
              <a:spLocks noChangeShapeType="1"/>
            </p:cNvSpPr>
            <p:nvPr/>
          </p:nvSpPr>
          <p:spPr bwMode="auto">
            <a:xfrm flipH="1">
              <a:off x="3321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47" name="Line 609"/>
            <p:cNvSpPr>
              <a:spLocks noChangeShapeType="1"/>
            </p:cNvSpPr>
            <p:nvPr/>
          </p:nvSpPr>
          <p:spPr bwMode="auto">
            <a:xfrm>
              <a:off x="3461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48" name="Line 610"/>
            <p:cNvSpPr>
              <a:spLocks noChangeShapeType="1"/>
            </p:cNvSpPr>
            <p:nvPr/>
          </p:nvSpPr>
          <p:spPr bwMode="auto">
            <a:xfrm>
              <a:off x="3461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49" name="Text Box 611"/>
            <p:cNvSpPr txBox="1">
              <a:spLocks noChangeArrowheads="1"/>
            </p:cNvSpPr>
            <p:nvPr/>
          </p:nvSpPr>
          <p:spPr bwMode="auto">
            <a:xfrm>
              <a:off x="304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88150" name="Text Box 612"/>
            <p:cNvSpPr txBox="1">
              <a:spLocks noChangeArrowheads="1"/>
            </p:cNvSpPr>
            <p:nvPr/>
          </p:nvSpPr>
          <p:spPr bwMode="auto">
            <a:xfrm>
              <a:off x="3275" y="1347"/>
              <a:ext cx="32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sp>
          <p:nvSpPr>
            <p:cNvPr id="88151" name="Line 613"/>
            <p:cNvSpPr>
              <a:spLocks noChangeShapeType="1"/>
            </p:cNvSpPr>
            <p:nvPr/>
          </p:nvSpPr>
          <p:spPr bwMode="auto">
            <a:xfrm flipH="1">
              <a:off x="4208" y="1260"/>
              <a:ext cx="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52" name="Line 614"/>
            <p:cNvSpPr>
              <a:spLocks noChangeShapeType="1"/>
            </p:cNvSpPr>
            <p:nvPr/>
          </p:nvSpPr>
          <p:spPr bwMode="auto">
            <a:xfrm>
              <a:off x="4348" y="1260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53" name="Line 615"/>
            <p:cNvSpPr>
              <a:spLocks noChangeShapeType="1"/>
            </p:cNvSpPr>
            <p:nvPr/>
          </p:nvSpPr>
          <p:spPr bwMode="auto">
            <a:xfrm>
              <a:off x="4348" y="1477"/>
              <a:ext cx="0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54" name="Text Box 616"/>
            <p:cNvSpPr txBox="1">
              <a:spLocks noChangeArrowheads="1"/>
            </p:cNvSpPr>
            <p:nvPr/>
          </p:nvSpPr>
          <p:spPr bwMode="auto">
            <a:xfrm>
              <a:off x="4161" y="1347"/>
              <a:ext cx="327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Pantry</a:t>
              </a:r>
            </a:p>
          </p:txBody>
        </p:sp>
        <p:grpSp>
          <p:nvGrpSpPr>
            <p:cNvPr id="88155" name="Group 617"/>
            <p:cNvGrpSpPr>
              <a:grpSpLocks/>
            </p:cNvGrpSpPr>
            <p:nvPr/>
          </p:nvGrpSpPr>
          <p:grpSpPr bwMode="auto">
            <a:xfrm rot="5400000" flipV="1">
              <a:off x="2065" y="2689"/>
              <a:ext cx="131" cy="140"/>
              <a:chOff x="1827" y="2496"/>
              <a:chExt cx="93" cy="96"/>
            </a:xfrm>
          </p:grpSpPr>
          <p:sp>
            <p:nvSpPr>
              <p:cNvPr id="8838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386" name="Line 61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56" name="Group 620"/>
            <p:cNvGrpSpPr>
              <a:grpSpLocks/>
            </p:cNvGrpSpPr>
            <p:nvPr/>
          </p:nvGrpSpPr>
          <p:grpSpPr bwMode="auto">
            <a:xfrm rot="5400000" flipV="1">
              <a:off x="2952" y="2689"/>
              <a:ext cx="131" cy="140"/>
              <a:chOff x="1827" y="2496"/>
              <a:chExt cx="93" cy="96"/>
            </a:xfrm>
          </p:grpSpPr>
          <p:sp>
            <p:nvSpPr>
              <p:cNvPr id="8838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384" name="Line 62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57" name="Group 623"/>
            <p:cNvGrpSpPr>
              <a:grpSpLocks/>
            </p:cNvGrpSpPr>
            <p:nvPr/>
          </p:nvGrpSpPr>
          <p:grpSpPr bwMode="auto">
            <a:xfrm rot="5400000" flipV="1">
              <a:off x="3839" y="2689"/>
              <a:ext cx="131" cy="140"/>
              <a:chOff x="1827" y="2496"/>
              <a:chExt cx="93" cy="96"/>
            </a:xfrm>
          </p:grpSpPr>
          <p:sp>
            <p:nvSpPr>
              <p:cNvPr id="8838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382" name="Line 62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58" name="Group 626"/>
            <p:cNvGrpSpPr>
              <a:grpSpLocks/>
            </p:cNvGrpSpPr>
            <p:nvPr/>
          </p:nvGrpSpPr>
          <p:grpSpPr bwMode="auto">
            <a:xfrm flipV="1">
              <a:off x="4955" y="2259"/>
              <a:ext cx="140" cy="130"/>
              <a:chOff x="1827" y="2496"/>
              <a:chExt cx="93" cy="96"/>
            </a:xfrm>
          </p:grpSpPr>
          <p:sp>
            <p:nvSpPr>
              <p:cNvPr id="8837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380" name="Line 62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8159" name="Rectangle 629"/>
            <p:cNvSpPr>
              <a:spLocks noChangeArrowheads="1"/>
            </p:cNvSpPr>
            <p:nvPr/>
          </p:nvSpPr>
          <p:spPr bwMode="auto">
            <a:xfrm>
              <a:off x="5095" y="2476"/>
              <a:ext cx="93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88160" name="Group 630"/>
            <p:cNvGrpSpPr>
              <a:grpSpLocks/>
            </p:cNvGrpSpPr>
            <p:nvPr/>
          </p:nvGrpSpPr>
          <p:grpSpPr bwMode="auto">
            <a:xfrm flipH="1" flipV="1">
              <a:off x="661" y="2259"/>
              <a:ext cx="140" cy="130"/>
              <a:chOff x="1827" y="2496"/>
              <a:chExt cx="93" cy="96"/>
            </a:xfrm>
          </p:grpSpPr>
          <p:sp>
            <p:nvSpPr>
              <p:cNvPr id="8837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378" name="Line 63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61" name="Group 633"/>
            <p:cNvGrpSpPr>
              <a:grpSpLocks/>
            </p:cNvGrpSpPr>
            <p:nvPr/>
          </p:nvGrpSpPr>
          <p:grpSpPr bwMode="auto">
            <a:xfrm>
              <a:off x="895" y="2780"/>
              <a:ext cx="140" cy="87"/>
              <a:chOff x="2112" y="3600"/>
              <a:chExt cx="144" cy="96"/>
            </a:xfrm>
          </p:grpSpPr>
          <p:grpSp>
            <p:nvGrpSpPr>
              <p:cNvPr id="88373" name="Group 634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8375" name="Line 63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376" name="Line 63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8374" name="Line 637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62" name="Group 638"/>
            <p:cNvGrpSpPr>
              <a:grpSpLocks/>
            </p:cNvGrpSpPr>
            <p:nvPr/>
          </p:nvGrpSpPr>
          <p:grpSpPr bwMode="auto">
            <a:xfrm>
              <a:off x="755" y="2780"/>
              <a:ext cx="140" cy="87"/>
              <a:chOff x="1920" y="3600"/>
              <a:chExt cx="144" cy="96"/>
            </a:xfrm>
          </p:grpSpPr>
          <p:grpSp>
            <p:nvGrpSpPr>
              <p:cNvPr id="88369" name="Group 63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8371" name="Line 64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372" name="Line 64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8370" name="Line 64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63" name="Group 643"/>
            <p:cNvGrpSpPr>
              <a:grpSpLocks/>
            </p:cNvGrpSpPr>
            <p:nvPr/>
          </p:nvGrpSpPr>
          <p:grpSpPr bwMode="auto">
            <a:xfrm>
              <a:off x="1875" y="2780"/>
              <a:ext cx="93" cy="87"/>
              <a:chOff x="2112" y="3600"/>
              <a:chExt cx="144" cy="96"/>
            </a:xfrm>
          </p:grpSpPr>
          <p:grpSp>
            <p:nvGrpSpPr>
              <p:cNvPr id="88365" name="Group 644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8367" name="Line 64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368" name="Line 64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8366" name="Line 647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64" name="Group 648"/>
            <p:cNvGrpSpPr>
              <a:grpSpLocks/>
            </p:cNvGrpSpPr>
            <p:nvPr/>
          </p:nvGrpSpPr>
          <p:grpSpPr bwMode="auto">
            <a:xfrm>
              <a:off x="4395" y="2780"/>
              <a:ext cx="140" cy="87"/>
              <a:chOff x="2112" y="3600"/>
              <a:chExt cx="144" cy="96"/>
            </a:xfrm>
          </p:grpSpPr>
          <p:grpSp>
            <p:nvGrpSpPr>
              <p:cNvPr id="88361" name="Group 64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8363" name="Line 6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364" name="Line 6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8362" name="Line 65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65" name="Group 653"/>
            <p:cNvGrpSpPr>
              <a:grpSpLocks/>
            </p:cNvGrpSpPr>
            <p:nvPr/>
          </p:nvGrpSpPr>
          <p:grpSpPr bwMode="auto">
            <a:xfrm>
              <a:off x="4255" y="2780"/>
              <a:ext cx="140" cy="87"/>
              <a:chOff x="1920" y="3600"/>
              <a:chExt cx="144" cy="96"/>
            </a:xfrm>
          </p:grpSpPr>
          <p:grpSp>
            <p:nvGrpSpPr>
              <p:cNvPr id="88357" name="Group 65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8359" name="Line 65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360" name="Line 65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8358" name="Line 65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66" name="Group 658"/>
            <p:cNvGrpSpPr>
              <a:grpSpLocks/>
            </p:cNvGrpSpPr>
            <p:nvPr/>
          </p:nvGrpSpPr>
          <p:grpSpPr bwMode="auto">
            <a:xfrm>
              <a:off x="1361" y="2780"/>
              <a:ext cx="140" cy="87"/>
              <a:chOff x="2112" y="3600"/>
              <a:chExt cx="144" cy="96"/>
            </a:xfrm>
          </p:grpSpPr>
          <p:grpSp>
            <p:nvGrpSpPr>
              <p:cNvPr id="88353" name="Group 65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8355" name="Line 66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356" name="Line 66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8354" name="Line 66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67" name="Group 663"/>
            <p:cNvGrpSpPr>
              <a:grpSpLocks/>
            </p:cNvGrpSpPr>
            <p:nvPr/>
          </p:nvGrpSpPr>
          <p:grpSpPr bwMode="auto">
            <a:xfrm>
              <a:off x="1221" y="2780"/>
              <a:ext cx="140" cy="87"/>
              <a:chOff x="1920" y="3600"/>
              <a:chExt cx="144" cy="96"/>
            </a:xfrm>
          </p:grpSpPr>
          <p:grpSp>
            <p:nvGrpSpPr>
              <p:cNvPr id="88349" name="Group 66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8351" name="Line 66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352" name="Line 66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8350" name="Line 66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68" name="Group 668"/>
            <p:cNvGrpSpPr>
              <a:grpSpLocks/>
            </p:cNvGrpSpPr>
            <p:nvPr/>
          </p:nvGrpSpPr>
          <p:grpSpPr bwMode="auto">
            <a:xfrm>
              <a:off x="2761" y="2780"/>
              <a:ext cx="94" cy="87"/>
              <a:chOff x="2112" y="3600"/>
              <a:chExt cx="144" cy="96"/>
            </a:xfrm>
          </p:grpSpPr>
          <p:grpSp>
            <p:nvGrpSpPr>
              <p:cNvPr id="88345" name="Group 66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8347" name="Line 67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348" name="Line 67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8346" name="Line 67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69" name="Group 673"/>
            <p:cNvGrpSpPr>
              <a:grpSpLocks/>
            </p:cNvGrpSpPr>
            <p:nvPr/>
          </p:nvGrpSpPr>
          <p:grpSpPr bwMode="auto">
            <a:xfrm>
              <a:off x="3695" y="2780"/>
              <a:ext cx="93" cy="87"/>
              <a:chOff x="2112" y="3600"/>
              <a:chExt cx="144" cy="96"/>
            </a:xfrm>
          </p:grpSpPr>
          <p:grpSp>
            <p:nvGrpSpPr>
              <p:cNvPr id="88341" name="Group 674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8343" name="Line 67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344" name="Line 67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8342" name="Line 677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70" name="Group 678"/>
            <p:cNvGrpSpPr>
              <a:grpSpLocks/>
            </p:cNvGrpSpPr>
            <p:nvPr/>
          </p:nvGrpSpPr>
          <p:grpSpPr bwMode="auto">
            <a:xfrm>
              <a:off x="4861" y="2780"/>
              <a:ext cx="140" cy="87"/>
              <a:chOff x="2112" y="3600"/>
              <a:chExt cx="144" cy="96"/>
            </a:xfrm>
          </p:grpSpPr>
          <p:grpSp>
            <p:nvGrpSpPr>
              <p:cNvPr id="88337" name="Group 67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8339" name="Line 6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340" name="Line 6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8338" name="Line 68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71" name="Group 683"/>
            <p:cNvGrpSpPr>
              <a:grpSpLocks/>
            </p:cNvGrpSpPr>
            <p:nvPr/>
          </p:nvGrpSpPr>
          <p:grpSpPr bwMode="auto">
            <a:xfrm>
              <a:off x="4721" y="2780"/>
              <a:ext cx="140" cy="87"/>
              <a:chOff x="1920" y="3600"/>
              <a:chExt cx="144" cy="96"/>
            </a:xfrm>
          </p:grpSpPr>
          <p:grpSp>
            <p:nvGrpSpPr>
              <p:cNvPr id="88333" name="Group 68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8335" name="Line 68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336" name="Line 68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8334" name="Line 68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72" name="Group 688"/>
            <p:cNvGrpSpPr>
              <a:grpSpLocks/>
            </p:cNvGrpSpPr>
            <p:nvPr/>
          </p:nvGrpSpPr>
          <p:grpSpPr bwMode="auto">
            <a:xfrm rot="5400000">
              <a:off x="482" y="1907"/>
              <a:ext cx="217" cy="140"/>
              <a:chOff x="1872" y="3648"/>
              <a:chExt cx="384" cy="144"/>
            </a:xfrm>
          </p:grpSpPr>
          <p:grpSp>
            <p:nvGrpSpPr>
              <p:cNvPr id="88318" name="Group 689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88320" name="Group 690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88330" name="Line 691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331" name="Line 69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332" name="Line 693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8321" name="Group 694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88328" name="Line 69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329" name="Line 69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8322" name="Group 697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88326" name="Line 69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327" name="Line 69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8323" name="Group 700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88324" name="Line 70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325" name="Line 70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88319" name="Line 703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73" name="Group 704"/>
            <p:cNvGrpSpPr>
              <a:grpSpLocks/>
            </p:cNvGrpSpPr>
            <p:nvPr/>
          </p:nvGrpSpPr>
          <p:grpSpPr bwMode="auto">
            <a:xfrm rot="16200000" flipH="1">
              <a:off x="5056" y="1907"/>
              <a:ext cx="217" cy="140"/>
              <a:chOff x="1872" y="3648"/>
              <a:chExt cx="384" cy="144"/>
            </a:xfrm>
          </p:grpSpPr>
          <p:grpSp>
            <p:nvGrpSpPr>
              <p:cNvPr id="88303" name="Group 705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88305" name="Group 706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88315" name="Line 707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316" name="Line 70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317" name="Line 709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8306" name="Group 710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88313" name="Line 71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314" name="Line 71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8307" name="Group 713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88311" name="Line 71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312" name="Line 71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8308" name="Group 716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88309" name="Line 71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310" name="Line 71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88304" name="Line 719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74" name="Group 720"/>
            <p:cNvGrpSpPr>
              <a:grpSpLocks/>
            </p:cNvGrpSpPr>
            <p:nvPr/>
          </p:nvGrpSpPr>
          <p:grpSpPr bwMode="auto">
            <a:xfrm rot="5400000">
              <a:off x="618" y="1170"/>
              <a:ext cx="87" cy="93"/>
              <a:chOff x="2112" y="3600"/>
              <a:chExt cx="144" cy="96"/>
            </a:xfrm>
          </p:grpSpPr>
          <p:grpSp>
            <p:nvGrpSpPr>
              <p:cNvPr id="88299" name="Group 72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8301" name="Line 72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302" name="Line 72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8300" name="Line 72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75" name="Group 725"/>
            <p:cNvGrpSpPr>
              <a:grpSpLocks/>
            </p:cNvGrpSpPr>
            <p:nvPr/>
          </p:nvGrpSpPr>
          <p:grpSpPr bwMode="auto">
            <a:xfrm rot="5400000">
              <a:off x="5052" y="1126"/>
              <a:ext cx="86" cy="93"/>
              <a:chOff x="2112" y="3600"/>
              <a:chExt cx="144" cy="96"/>
            </a:xfrm>
          </p:grpSpPr>
          <p:grpSp>
            <p:nvGrpSpPr>
              <p:cNvPr id="88295" name="Group 726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8297" name="Line 72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298" name="Line 72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8296" name="Line 729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76" name="Group 730"/>
            <p:cNvGrpSpPr>
              <a:grpSpLocks/>
            </p:cNvGrpSpPr>
            <p:nvPr/>
          </p:nvGrpSpPr>
          <p:grpSpPr bwMode="auto">
            <a:xfrm rot="10800000">
              <a:off x="1268" y="869"/>
              <a:ext cx="233" cy="130"/>
              <a:chOff x="1872" y="3648"/>
              <a:chExt cx="384" cy="144"/>
            </a:xfrm>
          </p:grpSpPr>
          <p:grpSp>
            <p:nvGrpSpPr>
              <p:cNvPr id="88280" name="Group 731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88282" name="Group 732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88292" name="Line 733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293" name="Line 73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294" name="Line 735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8283" name="Group 736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88290" name="Line 73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291" name="Line 73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8284" name="Group 739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88288" name="Line 74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289" name="Line 74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8285" name="Group 742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88286" name="Line 74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8287" name="Line 74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88281" name="Line 745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8177" name="Rectangle 746"/>
            <p:cNvSpPr>
              <a:spLocks noChangeArrowheads="1"/>
            </p:cNvSpPr>
            <p:nvPr/>
          </p:nvSpPr>
          <p:spPr bwMode="auto">
            <a:xfrm>
              <a:off x="2321" y="782"/>
              <a:ext cx="233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8178" name="Line 747"/>
            <p:cNvSpPr>
              <a:spLocks noChangeShapeType="1"/>
            </p:cNvSpPr>
            <p:nvPr/>
          </p:nvSpPr>
          <p:spPr bwMode="auto">
            <a:xfrm>
              <a:off x="1548" y="869"/>
              <a:ext cx="177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79" name="Line 748"/>
            <p:cNvSpPr>
              <a:spLocks noChangeShapeType="1"/>
            </p:cNvSpPr>
            <p:nvPr/>
          </p:nvSpPr>
          <p:spPr bwMode="auto">
            <a:xfrm>
              <a:off x="3321" y="999"/>
              <a:ext cx="177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88180" name="Group 749"/>
            <p:cNvGrpSpPr>
              <a:grpSpLocks/>
            </p:cNvGrpSpPr>
            <p:nvPr/>
          </p:nvGrpSpPr>
          <p:grpSpPr bwMode="auto">
            <a:xfrm rot="-5400000">
              <a:off x="1039" y="995"/>
              <a:ext cx="131" cy="140"/>
              <a:chOff x="1827" y="2496"/>
              <a:chExt cx="93" cy="96"/>
            </a:xfrm>
          </p:grpSpPr>
          <p:sp>
            <p:nvSpPr>
              <p:cNvPr id="8827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279" name="Line 75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81" name="Group 752"/>
            <p:cNvGrpSpPr>
              <a:grpSpLocks/>
            </p:cNvGrpSpPr>
            <p:nvPr/>
          </p:nvGrpSpPr>
          <p:grpSpPr bwMode="auto">
            <a:xfrm rot="5400000" flipH="1">
              <a:off x="4539" y="995"/>
              <a:ext cx="131" cy="140"/>
              <a:chOff x="1827" y="2496"/>
              <a:chExt cx="93" cy="96"/>
            </a:xfrm>
          </p:grpSpPr>
          <p:sp>
            <p:nvSpPr>
              <p:cNvPr id="8827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277" name="Line 75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8182" name="Rectangle 755"/>
            <p:cNvSpPr>
              <a:spLocks noChangeArrowheads="1"/>
            </p:cNvSpPr>
            <p:nvPr/>
          </p:nvSpPr>
          <p:spPr bwMode="auto">
            <a:xfrm>
              <a:off x="4087" y="912"/>
              <a:ext cx="234" cy="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88183" name="Group 756"/>
            <p:cNvGrpSpPr>
              <a:grpSpLocks/>
            </p:cNvGrpSpPr>
            <p:nvPr/>
          </p:nvGrpSpPr>
          <p:grpSpPr bwMode="auto">
            <a:xfrm>
              <a:off x="4768" y="956"/>
              <a:ext cx="93" cy="87"/>
              <a:chOff x="2112" y="3600"/>
              <a:chExt cx="144" cy="96"/>
            </a:xfrm>
          </p:grpSpPr>
          <p:grpSp>
            <p:nvGrpSpPr>
              <p:cNvPr id="88272" name="Group 757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8274" name="Line 75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275" name="Line 75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8273" name="Line 760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84" name="Group 761"/>
            <p:cNvGrpSpPr>
              <a:grpSpLocks/>
            </p:cNvGrpSpPr>
            <p:nvPr/>
          </p:nvGrpSpPr>
          <p:grpSpPr bwMode="auto">
            <a:xfrm>
              <a:off x="1688" y="825"/>
              <a:ext cx="140" cy="87"/>
              <a:chOff x="1920" y="3600"/>
              <a:chExt cx="144" cy="96"/>
            </a:xfrm>
          </p:grpSpPr>
          <p:grpSp>
            <p:nvGrpSpPr>
              <p:cNvPr id="88268" name="Group 76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8270" name="Line 76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271" name="Line 76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8269" name="Line 76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85" name="Group 766"/>
            <p:cNvGrpSpPr>
              <a:grpSpLocks/>
            </p:cNvGrpSpPr>
            <p:nvPr/>
          </p:nvGrpSpPr>
          <p:grpSpPr bwMode="auto">
            <a:xfrm>
              <a:off x="2061" y="825"/>
              <a:ext cx="140" cy="87"/>
              <a:chOff x="2112" y="3600"/>
              <a:chExt cx="144" cy="96"/>
            </a:xfrm>
          </p:grpSpPr>
          <p:grpSp>
            <p:nvGrpSpPr>
              <p:cNvPr id="88264" name="Group 767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8266" name="Line 76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267" name="Line 76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8265" name="Line 770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86" name="Group 771"/>
            <p:cNvGrpSpPr>
              <a:grpSpLocks/>
            </p:cNvGrpSpPr>
            <p:nvPr/>
          </p:nvGrpSpPr>
          <p:grpSpPr bwMode="auto">
            <a:xfrm>
              <a:off x="1921" y="825"/>
              <a:ext cx="140" cy="87"/>
              <a:chOff x="1920" y="3600"/>
              <a:chExt cx="144" cy="96"/>
            </a:xfrm>
          </p:grpSpPr>
          <p:grpSp>
            <p:nvGrpSpPr>
              <p:cNvPr id="88260" name="Group 77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8262" name="Line 77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263" name="Line 77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8261" name="Line 77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8187" name="Text Box 776"/>
            <p:cNvSpPr txBox="1">
              <a:spLocks noChangeArrowheads="1"/>
            </p:cNvSpPr>
            <p:nvPr/>
          </p:nvSpPr>
          <p:spPr bwMode="auto">
            <a:xfrm>
              <a:off x="1875" y="912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88188" name="Group 777"/>
            <p:cNvGrpSpPr>
              <a:grpSpLocks/>
            </p:cNvGrpSpPr>
            <p:nvPr/>
          </p:nvGrpSpPr>
          <p:grpSpPr bwMode="auto">
            <a:xfrm>
              <a:off x="2948" y="825"/>
              <a:ext cx="140" cy="87"/>
              <a:chOff x="2112" y="3600"/>
              <a:chExt cx="144" cy="96"/>
            </a:xfrm>
          </p:grpSpPr>
          <p:grpSp>
            <p:nvGrpSpPr>
              <p:cNvPr id="88256" name="Group 778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8258" name="Line 77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259" name="Line 78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8257" name="Line 781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89" name="Group 782"/>
            <p:cNvGrpSpPr>
              <a:grpSpLocks/>
            </p:cNvGrpSpPr>
            <p:nvPr/>
          </p:nvGrpSpPr>
          <p:grpSpPr bwMode="auto">
            <a:xfrm>
              <a:off x="2808" y="825"/>
              <a:ext cx="140" cy="87"/>
              <a:chOff x="1920" y="3600"/>
              <a:chExt cx="144" cy="96"/>
            </a:xfrm>
          </p:grpSpPr>
          <p:grpSp>
            <p:nvGrpSpPr>
              <p:cNvPr id="88252" name="Group 783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8254" name="Line 78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255" name="Line 78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8253" name="Line 786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8190" name="Text Box 787"/>
            <p:cNvSpPr txBox="1">
              <a:spLocks noChangeArrowheads="1"/>
            </p:cNvSpPr>
            <p:nvPr/>
          </p:nvSpPr>
          <p:spPr bwMode="auto">
            <a:xfrm>
              <a:off x="2855" y="912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88191" name="Group 788"/>
            <p:cNvGrpSpPr>
              <a:grpSpLocks/>
            </p:cNvGrpSpPr>
            <p:nvPr/>
          </p:nvGrpSpPr>
          <p:grpSpPr bwMode="auto">
            <a:xfrm>
              <a:off x="3835" y="956"/>
              <a:ext cx="140" cy="87"/>
              <a:chOff x="2112" y="3600"/>
              <a:chExt cx="144" cy="96"/>
            </a:xfrm>
          </p:grpSpPr>
          <p:grpSp>
            <p:nvGrpSpPr>
              <p:cNvPr id="88248" name="Group 789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88250" name="Line 79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251" name="Line 79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8249" name="Line 79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92" name="Group 793"/>
            <p:cNvGrpSpPr>
              <a:grpSpLocks/>
            </p:cNvGrpSpPr>
            <p:nvPr/>
          </p:nvGrpSpPr>
          <p:grpSpPr bwMode="auto">
            <a:xfrm>
              <a:off x="3695" y="956"/>
              <a:ext cx="140" cy="87"/>
              <a:chOff x="1920" y="3600"/>
              <a:chExt cx="144" cy="96"/>
            </a:xfrm>
          </p:grpSpPr>
          <p:grpSp>
            <p:nvGrpSpPr>
              <p:cNvPr id="88244" name="Group 79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8246" name="Line 79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247" name="Line 79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8245" name="Line 79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8193" name="Text Box 798"/>
            <p:cNvSpPr txBox="1">
              <a:spLocks noChangeArrowheads="1"/>
            </p:cNvSpPr>
            <p:nvPr/>
          </p:nvSpPr>
          <p:spPr bwMode="auto">
            <a:xfrm>
              <a:off x="3695" y="1043"/>
              <a:ext cx="3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Sliding Doors</a:t>
              </a:r>
            </a:p>
          </p:txBody>
        </p:sp>
        <p:grpSp>
          <p:nvGrpSpPr>
            <p:cNvPr id="88194" name="Group 799"/>
            <p:cNvGrpSpPr>
              <a:grpSpLocks/>
            </p:cNvGrpSpPr>
            <p:nvPr/>
          </p:nvGrpSpPr>
          <p:grpSpPr bwMode="auto">
            <a:xfrm>
              <a:off x="2575" y="825"/>
              <a:ext cx="140" cy="87"/>
              <a:chOff x="1920" y="3600"/>
              <a:chExt cx="144" cy="96"/>
            </a:xfrm>
          </p:grpSpPr>
          <p:grpSp>
            <p:nvGrpSpPr>
              <p:cNvPr id="88240" name="Group 80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8242" name="Line 80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243" name="Line 80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8241" name="Line 80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195" name="Group 804"/>
            <p:cNvGrpSpPr>
              <a:grpSpLocks/>
            </p:cNvGrpSpPr>
            <p:nvPr/>
          </p:nvGrpSpPr>
          <p:grpSpPr bwMode="auto">
            <a:xfrm>
              <a:off x="3461" y="956"/>
              <a:ext cx="140" cy="87"/>
              <a:chOff x="1920" y="3600"/>
              <a:chExt cx="144" cy="96"/>
            </a:xfrm>
          </p:grpSpPr>
          <p:grpSp>
            <p:nvGrpSpPr>
              <p:cNvPr id="88236" name="Group 80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88238" name="Line 80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8239" name="Line 80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8237" name="Line 80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8196" name="Line 809"/>
            <p:cNvSpPr>
              <a:spLocks noChangeShapeType="1"/>
            </p:cNvSpPr>
            <p:nvPr/>
          </p:nvSpPr>
          <p:spPr bwMode="auto">
            <a:xfrm flipH="1">
              <a:off x="428" y="2997"/>
              <a:ext cx="6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97" name="Line 810"/>
            <p:cNvSpPr>
              <a:spLocks noChangeShapeType="1"/>
            </p:cNvSpPr>
            <p:nvPr/>
          </p:nvSpPr>
          <p:spPr bwMode="auto">
            <a:xfrm flipV="1">
              <a:off x="428" y="1564"/>
              <a:ext cx="0" cy="14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98" name="Line 811"/>
            <p:cNvSpPr>
              <a:spLocks noChangeShapeType="1"/>
            </p:cNvSpPr>
            <p:nvPr/>
          </p:nvSpPr>
          <p:spPr bwMode="auto">
            <a:xfrm>
              <a:off x="428" y="1564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99" name="Line 812"/>
            <p:cNvSpPr>
              <a:spLocks noChangeShapeType="1"/>
            </p:cNvSpPr>
            <p:nvPr/>
          </p:nvSpPr>
          <p:spPr bwMode="auto">
            <a:xfrm flipV="1">
              <a:off x="428" y="739"/>
              <a:ext cx="0" cy="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200" name="Line 813"/>
            <p:cNvSpPr>
              <a:spLocks noChangeShapeType="1"/>
            </p:cNvSpPr>
            <p:nvPr/>
          </p:nvSpPr>
          <p:spPr bwMode="auto">
            <a:xfrm flipV="1">
              <a:off x="1081" y="2824"/>
              <a:ext cx="0" cy="1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201" name="Line 814"/>
            <p:cNvSpPr>
              <a:spLocks noChangeShapeType="1"/>
            </p:cNvSpPr>
            <p:nvPr/>
          </p:nvSpPr>
          <p:spPr bwMode="auto">
            <a:xfrm flipV="1">
              <a:off x="1221" y="739"/>
              <a:ext cx="0" cy="2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202" name="Line 815"/>
            <p:cNvSpPr>
              <a:spLocks noChangeShapeType="1"/>
            </p:cNvSpPr>
            <p:nvPr/>
          </p:nvSpPr>
          <p:spPr bwMode="auto">
            <a:xfrm>
              <a:off x="428" y="739"/>
              <a:ext cx="7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88203" name="Group 816"/>
            <p:cNvGrpSpPr>
              <a:grpSpLocks/>
            </p:cNvGrpSpPr>
            <p:nvPr/>
          </p:nvGrpSpPr>
          <p:grpSpPr bwMode="auto">
            <a:xfrm>
              <a:off x="1875" y="565"/>
              <a:ext cx="420" cy="304"/>
              <a:chOff x="1872" y="960"/>
              <a:chExt cx="706" cy="192"/>
            </a:xfrm>
          </p:grpSpPr>
          <p:sp>
            <p:nvSpPr>
              <p:cNvPr id="88233" name="Line 817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234" name="Line 818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235" name="Line 819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204" name="Group 820"/>
            <p:cNvGrpSpPr>
              <a:grpSpLocks/>
            </p:cNvGrpSpPr>
            <p:nvPr/>
          </p:nvGrpSpPr>
          <p:grpSpPr bwMode="auto">
            <a:xfrm>
              <a:off x="2761" y="565"/>
              <a:ext cx="420" cy="304"/>
              <a:chOff x="1872" y="960"/>
              <a:chExt cx="706" cy="192"/>
            </a:xfrm>
          </p:grpSpPr>
          <p:sp>
            <p:nvSpPr>
              <p:cNvPr id="88230" name="Line 821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231" name="Line 822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232" name="Line 823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8205" name="Group 824"/>
            <p:cNvGrpSpPr>
              <a:grpSpLocks/>
            </p:cNvGrpSpPr>
            <p:nvPr/>
          </p:nvGrpSpPr>
          <p:grpSpPr bwMode="auto">
            <a:xfrm>
              <a:off x="3648" y="695"/>
              <a:ext cx="420" cy="304"/>
              <a:chOff x="1872" y="960"/>
              <a:chExt cx="706" cy="192"/>
            </a:xfrm>
          </p:grpSpPr>
          <p:sp>
            <p:nvSpPr>
              <p:cNvPr id="88227" name="Line 825"/>
              <p:cNvSpPr>
                <a:spLocks noChangeShapeType="1"/>
              </p:cNvSpPr>
              <p:nvPr/>
            </p:nvSpPr>
            <p:spPr bwMode="auto">
              <a:xfrm flipV="1">
                <a:off x="1872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228" name="Line 826"/>
              <p:cNvSpPr>
                <a:spLocks noChangeShapeType="1"/>
              </p:cNvSpPr>
              <p:nvPr/>
            </p:nvSpPr>
            <p:spPr bwMode="auto">
              <a:xfrm>
                <a:off x="1872" y="960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8229" name="Line 827"/>
              <p:cNvSpPr>
                <a:spLocks noChangeShapeType="1"/>
              </p:cNvSpPr>
              <p:nvPr/>
            </p:nvSpPr>
            <p:spPr bwMode="auto">
              <a:xfrm flipV="1">
                <a:off x="2578" y="96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8206" name="Line 828"/>
            <p:cNvSpPr>
              <a:spLocks noChangeShapeType="1"/>
            </p:cNvSpPr>
            <p:nvPr/>
          </p:nvSpPr>
          <p:spPr bwMode="auto">
            <a:xfrm>
              <a:off x="5095" y="1564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207" name="Line 829"/>
            <p:cNvSpPr>
              <a:spLocks noChangeShapeType="1"/>
            </p:cNvSpPr>
            <p:nvPr/>
          </p:nvSpPr>
          <p:spPr bwMode="auto">
            <a:xfrm flipV="1">
              <a:off x="5328" y="739"/>
              <a:ext cx="0" cy="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208" name="Line 830"/>
            <p:cNvSpPr>
              <a:spLocks noChangeShapeType="1"/>
            </p:cNvSpPr>
            <p:nvPr/>
          </p:nvSpPr>
          <p:spPr bwMode="auto">
            <a:xfrm>
              <a:off x="4535" y="739"/>
              <a:ext cx="7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209" name="Line 831"/>
            <p:cNvSpPr>
              <a:spLocks noChangeShapeType="1"/>
            </p:cNvSpPr>
            <p:nvPr/>
          </p:nvSpPr>
          <p:spPr bwMode="auto">
            <a:xfrm flipV="1">
              <a:off x="4535" y="739"/>
              <a:ext cx="0" cy="2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210" name="Line 832"/>
            <p:cNvSpPr>
              <a:spLocks noChangeShapeType="1"/>
            </p:cNvSpPr>
            <p:nvPr/>
          </p:nvSpPr>
          <p:spPr bwMode="auto">
            <a:xfrm flipV="1">
              <a:off x="5328" y="1564"/>
              <a:ext cx="0" cy="14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211" name="Line 833"/>
            <p:cNvSpPr>
              <a:spLocks noChangeShapeType="1"/>
            </p:cNvSpPr>
            <p:nvPr/>
          </p:nvSpPr>
          <p:spPr bwMode="auto">
            <a:xfrm flipH="1">
              <a:off x="4675" y="2997"/>
              <a:ext cx="6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212" name="Line 834"/>
            <p:cNvSpPr>
              <a:spLocks noChangeShapeType="1"/>
            </p:cNvSpPr>
            <p:nvPr/>
          </p:nvSpPr>
          <p:spPr bwMode="auto">
            <a:xfrm flipV="1">
              <a:off x="4675" y="2824"/>
              <a:ext cx="0" cy="1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213" name="Text Box 835"/>
            <p:cNvSpPr txBox="1">
              <a:spLocks noChangeArrowheads="1"/>
            </p:cNvSpPr>
            <p:nvPr/>
          </p:nvSpPr>
          <p:spPr bwMode="auto">
            <a:xfrm>
              <a:off x="428" y="2858"/>
              <a:ext cx="70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Covered Porch</a:t>
              </a:r>
            </a:p>
          </p:txBody>
        </p:sp>
        <p:sp>
          <p:nvSpPr>
            <p:cNvPr id="88214" name="Text Box 836"/>
            <p:cNvSpPr txBox="1">
              <a:spLocks noChangeArrowheads="1"/>
            </p:cNvSpPr>
            <p:nvPr/>
          </p:nvSpPr>
          <p:spPr bwMode="auto">
            <a:xfrm>
              <a:off x="4628" y="2867"/>
              <a:ext cx="70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Covered Porch</a:t>
              </a:r>
            </a:p>
          </p:txBody>
        </p:sp>
        <p:sp>
          <p:nvSpPr>
            <p:cNvPr id="88215" name="Text Box 837"/>
            <p:cNvSpPr txBox="1">
              <a:spLocks noChangeArrowheads="1"/>
            </p:cNvSpPr>
            <p:nvPr/>
          </p:nvSpPr>
          <p:spPr bwMode="auto">
            <a:xfrm>
              <a:off x="521" y="78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88216" name="Text Box 838"/>
            <p:cNvSpPr txBox="1">
              <a:spLocks noChangeArrowheads="1"/>
            </p:cNvSpPr>
            <p:nvPr/>
          </p:nvSpPr>
          <p:spPr bwMode="auto">
            <a:xfrm>
              <a:off x="1781" y="65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88217" name="Text Box 839"/>
            <p:cNvSpPr txBox="1">
              <a:spLocks noChangeArrowheads="1"/>
            </p:cNvSpPr>
            <p:nvPr/>
          </p:nvSpPr>
          <p:spPr bwMode="auto">
            <a:xfrm>
              <a:off x="2668" y="653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88218" name="Text Box 840"/>
            <p:cNvSpPr txBox="1">
              <a:spLocks noChangeArrowheads="1"/>
            </p:cNvSpPr>
            <p:nvPr/>
          </p:nvSpPr>
          <p:spPr bwMode="auto">
            <a:xfrm>
              <a:off x="3555" y="782"/>
              <a:ext cx="6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88219" name="Text Box 841"/>
            <p:cNvSpPr txBox="1">
              <a:spLocks noChangeArrowheads="1"/>
            </p:cNvSpPr>
            <p:nvPr/>
          </p:nvSpPr>
          <p:spPr bwMode="auto">
            <a:xfrm>
              <a:off x="4628" y="782"/>
              <a:ext cx="6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Deck</a:t>
              </a:r>
            </a:p>
          </p:txBody>
        </p:sp>
        <p:sp>
          <p:nvSpPr>
            <p:cNvPr id="88220" name="Line 842"/>
            <p:cNvSpPr>
              <a:spLocks noChangeShapeType="1"/>
            </p:cNvSpPr>
            <p:nvPr/>
          </p:nvSpPr>
          <p:spPr bwMode="auto">
            <a:xfrm flipV="1">
              <a:off x="5095" y="87"/>
              <a:ext cx="0" cy="43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221" name="Line 843"/>
            <p:cNvSpPr>
              <a:spLocks noChangeShapeType="1"/>
            </p:cNvSpPr>
            <p:nvPr/>
          </p:nvSpPr>
          <p:spPr bwMode="auto">
            <a:xfrm>
              <a:off x="5001" y="304"/>
              <a:ext cx="187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222" name="Text Box 844"/>
            <p:cNvSpPr txBox="1">
              <a:spLocks noChangeArrowheads="1"/>
            </p:cNvSpPr>
            <p:nvPr/>
          </p:nvSpPr>
          <p:spPr bwMode="auto">
            <a:xfrm>
              <a:off x="3881" y="3084"/>
              <a:ext cx="93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First Floor</a:t>
              </a:r>
            </a:p>
          </p:txBody>
        </p:sp>
        <p:sp>
          <p:nvSpPr>
            <p:cNvPr id="88223" name="Text Box 845"/>
            <p:cNvSpPr txBox="1">
              <a:spLocks noChangeArrowheads="1"/>
            </p:cNvSpPr>
            <p:nvPr/>
          </p:nvSpPr>
          <p:spPr bwMode="auto">
            <a:xfrm>
              <a:off x="4815" y="1651"/>
              <a:ext cx="437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88224" name="Text Box 846"/>
            <p:cNvSpPr txBox="1">
              <a:spLocks noChangeArrowheads="1"/>
            </p:cNvSpPr>
            <p:nvPr/>
          </p:nvSpPr>
          <p:spPr bwMode="auto">
            <a:xfrm>
              <a:off x="288" y="1651"/>
              <a:ext cx="431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88225" name="Text Box 847"/>
            <p:cNvSpPr txBox="1">
              <a:spLocks noChangeArrowheads="1"/>
            </p:cNvSpPr>
            <p:nvPr/>
          </p:nvSpPr>
          <p:spPr bwMode="auto">
            <a:xfrm>
              <a:off x="2668" y="217"/>
              <a:ext cx="43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88226" name="Text Box 848"/>
            <p:cNvSpPr txBox="1">
              <a:spLocks noChangeArrowheads="1"/>
            </p:cNvSpPr>
            <p:nvPr/>
          </p:nvSpPr>
          <p:spPr bwMode="auto">
            <a:xfrm>
              <a:off x="2715" y="3288"/>
              <a:ext cx="437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</p:grp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02196A4D-8C5C-43B8-9D03-3B8458C79C65}" type="slidenum">
              <a:rPr lang="en-US"/>
              <a:pPr>
                <a:defRPr/>
              </a:pPr>
              <a:t>85</a:t>
            </a:fld>
            <a:endParaRPr lang="en-US" dirty="0"/>
          </a:p>
        </p:txBody>
      </p:sp>
      <p:sp>
        <p:nvSpPr>
          <p:cNvPr id="50180" name="Rectangle 497"/>
          <p:cNvSpPr>
            <a:spLocks noChangeArrowheads="1"/>
          </p:cNvSpPr>
          <p:nvPr/>
        </p:nvSpPr>
        <p:spPr bwMode="auto">
          <a:xfrm>
            <a:off x="0" y="-76200"/>
            <a:ext cx="9144000" cy="6096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aphicFrame>
        <p:nvGraphicFramePr>
          <p:cNvPr id="50178" name="Object 0" descr="This is a picture of the burn time clock showing 18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9258153"/>
              </p:ext>
            </p:extLst>
          </p:nvPr>
        </p:nvGraphicFramePr>
        <p:xfrm>
          <a:off x="1049338" y="5700713"/>
          <a:ext cx="5808662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9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9338" y="5700713"/>
                        <a:ext cx="5808662" cy="106045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1" name="Text Box 496"/>
          <p:cNvSpPr txBox="1">
            <a:spLocks noChangeArrowheads="1"/>
          </p:cNvSpPr>
          <p:nvPr/>
        </p:nvSpPr>
        <p:spPr bwMode="auto">
          <a:xfrm>
            <a:off x="5780088" y="52959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#8</a:t>
            </a:r>
          </a:p>
        </p:txBody>
      </p:sp>
      <p:grpSp>
        <p:nvGrpSpPr>
          <p:cNvPr id="50182" name="Group 499"/>
          <p:cNvGrpSpPr>
            <a:grpSpLocks/>
          </p:cNvGrpSpPr>
          <p:nvPr/>
        </p:nvGrpSpPr>
        <p:grpSpPr bwMode="auto">
          <a:xfrm>
            <a:off x="228600" y="304800"/>
            <a:ext cx="8721725" cy="4976813"/>
            <a:chOff x="144" y="192"/>
            <a:chExt cx="5494" cy="3135"/>
          </a:xfrm>
        </p:grpSpPr>
        <p:sp>
          <p:nvSpPr>
            <p:cNvPr id="50183" name="Oval 500"/>
            <p:cNvSpPr>
              <a:spLocks noChangeArrowheads="1"/>
            </p:cNvSpPr>
            <p:nvPr/>
          </p:nvSpPr>
          <p:spPr bwMode="auto">
            <a:xfrm>
              <a:off x="3117" y="1563"/>
              <a:ext cx="96" cy="9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184" name="Line 501"/>
            <p:cNvSpPr>
              <a:spLocks noChangeShapeType="1"/>
            </p:cNvSpPr>
            <p:nvPr/>
          </p:nvSpPr>
          <p:spPr bwMode="auto">
            <a:xfrm>
              <a:off x="3360" y="7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185" name="Text Box 502"/>
            <p:cNvSpPr txBox="1">
              <a:spLocks noChangeArrowheads="1"/>
            </p:cNvSpPr>
            <p:nvPr/>
          </p:nvSpPr>
          <p:spPr bwMode="auto">
            <a:xfrm>
              <a:off x="576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50186" name="Line 503"/>
            <p:cNvSpPr>
              <a:spLocks noChangeShapeType="1"/>
            </p:cNvSpPr>
            <p:nvPr/>
          </p:nvSpPr>
          <p:spPr bwMode="auto">
            <a:xfrm>
              <a:off x="3168" y="100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187" name="Line 504"/>
            <p:cNvSpPr>
              <a:spLocks noChangeShapeType="1"/>
            </p:cNvSpPr>
            <p:nvPr/>
          </p:nvSpPr>
          <p:spPr bwMode="auto">
            <a:xfrm>
              <a:off x="1728" y="100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188" name="Line 505"/>
            <p:cNvSpPr>
              <a:spLocks noChangeShapeType="1"/>
            </p:cNvSpPr>
            <p:nvPr/>
          </p:nvSpPr>
          <p:spPr bwMode="auto">
            <a:xfrm>
              <a:off x="2448" y="62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189" name="Text Box 506"/>
            <p:cNvSpPr txBox="1">
              <a:spLocks noChangeArrowheads="1"/>
            </p:cNvSpPr>
            <p:nvPr/>
          </p:nvSpPr>
          <p:spPr bwMode="auto">
            <a:xfrm>
              <a:off x="3312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50190" name="Text Box 507"/>
            <p:cNvSpPr txBox="1">
              <a:spLocks noChangeArrowheads="1"/>
            </p:cNvSpPr>
            <p:nvPr/>
          </p:nvSpPr>
          <p:spPr bwMode="auto">
            <a:xfrm>
              <a:off x="4656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50191" name="Line 508"/>
            <p:cNvSpPr>
              <a:spLocks noChangeShapeType="1"/>
            </p:cNvSpPr>
            <p:nvPr/>
          </p:nvSpPr>
          <p:spPr bwMode="auto">
            <a:xfrm>
              <a:off x="624" y="2784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192" name="Line 509"/>
            <p:cNvSpPr>
              <a:spLocks noChangeShapeType="1"/>
            </p:cNvSpPr>
            <p:nvPr/>
          </p:nvSpPr>
          <p:spPr bwMode="auto">
            <a:xfrm>
              <a:off x="624" y="7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193" name="Line 510"/>
            <p:cNvSpPr>
              <a:spLocks noChangeShapeType="1"/>
            </p:cNvSpPr>
            <p:nvPr/>
          </p:nvSpPr>
          <p:spPr bwMode="auto">
            <a:xfrm>
              <a:off x="624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194" name="Line 511"/>
            <p:cNvSpPr>
              <a:spLocks noChangeShapeType="1"/>
            </p:cNvSpPr>
            <p:nvPr/>
          </p:nvSpPr>
          <p:spPr bwMode="auto">
            <a:xfrm>
              <a:off x="5184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195" name="Line 512"/>
            <p:cNvSpPr>
              <a:spLocks noChangeShapeType="1"/>
            </p:cNvSpPr>
            <p:nvPr/>
          </p:nvSpPr>
          <p:spPr bwMode="auto">
            <a:xfrm>
              <a:off x="3360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196" name="Line 513"/>
            <p:cNvSpPr>
              <a:spLocks noChangeShapeType="1"/>
            </p:cNvSpPr>
            <p:nvPr/>
          </p:nvSpPr>
          <p:spPr bwMode="auto">
            <a:xfrm>
              <a:off x="2448" y="624"/>
              <a:ext cx="0" cy="21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197" name="Line 514"/>
            <p:cNvSpPr>
              <a:spLocks noChangeShapeType="1"/>
            </p:cNvSpPr>
            <p:nvPr/>
          </p:nvSpPr>
          <p:spPr bwMode="auto">
            <a:xfrm>
              <a:off x="4272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198" name="Line 515"/>
            <p:cNvSpPr>
              <a:spLocks noChangeShapeType="1"/>
            </p:cNvSpPr>
            <p:nvPr/>
          </p:nvSpPr>
          <p:spPr bwMode="auto">
            <a:xfrm>
              <a:off x="1536" y="76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199" name="Line 516"/>
            <p:cNvSpPr>
              <a:spLocks noChangeShapeType="1"/>
            </p:cNvSpPr>
            <p:nvPr/>
          </p:nvSpPr>
          <p:spPr bwMode="auto">
            <a:xfrm>
              <a:off x="624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00" name="Line 517"/>
            <p:cNvSpPr>
              <a:spLocks noChangeShapeType="1"/>
            </p:cNvSpPr>
            <p:nvPr/>
          </p:nvSpPr>
          <p:spPr bwMode="auto">
            <a:xfrm>
              <a:off x="1680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01" name="Line 518"/>
            <p:cNvSpPr>
              <a:spLocks noChangeShapeType="1"/>
            </p:cNvSpPr>
            <p:nvPr/>
          </p:nvSpPr>
          <p:spPr bwMode="auto">
            <a:xfrm>
              <a:off x="2448" y="1872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02" name="Line 519"/>
            <p:cNvSpPr>
              <a:spLocks noChangeShapeType="1"/>
            </p:cNvSpPr>
            <p:nvPr/>
          </p:nvSpPr>
          <p:spPr bwMode="auto">
            <a:xfrm>
              <a:off x="3360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03" name="Line 520"/>
            <p:cNvSpPr>
              <a:spLocks noChangeShapeType="1"/>
            </p:cNvSpPr>
            <p:nvPr/>
          </p:nvSpPr>
          <p:spPr bwMode="auto">
            <a:xfrm>
              <a:off x="4416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04" name="Line 521"/>
            <p:cNvSpPr>
              <a:spLocks noChangeShapeType="1"/>
            </p:cNvSpPr>
            <p:nvPr/>
          </p:nvSpPr>
          <p:spPr bwMode="auto">
            <a:xfrm>
              <a:off x="1680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05" name="Line 522"/>
            <p:cNvSpPr>
              <a:spLocks noChangeShapeType="1"/>
            </p:cNvSpPr>
            <p:nvPr/>
          </p:nvSpPr>
          <p:spPr bwMode="auto">
            <a:xfrm>
              <a:off x="4416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0206" name="Group 523"/>
            <p:cNvGrpSpPr>
              <a:grpSpLocks/>
            </p:cNvGrpSpPr>
            <p:nvPr/>
          </p:nvGrpSpPr>
          <p:grpSpPr bwMode="auto">
            <a:xfrm>
              <a:off x="1392" y="2112"/>
              <a:ext cx="144" cy="336"/>
              <a:chOff x="4560" y="3312"/>
              <a:chExt cx="144" cy="336"/>
            </a:xfrm>
          </p:grpSpPr>
          <p:sp>
            <p:nvSpPr>
              <p:cNvPr id="50669" name="Rectangle 524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0670" name="Line 525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71" name="Line 526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72" name="Line 527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73" name="Line 528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74" name="Line 529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75" name="Line 530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07" name="Group 531"/>
            <p:cNvGrpSpPr>
              <a:grpSpLocks/>
            </p:cNvGrpSpPr>
            <p:nvPr/>
          </p:nvGrpSpPr>
          <p:grpSpPr bwMode="auto">
            <a:xfrm>
              <a:off x="1536" y="2112"/>
              <a:ext cx="144" cy="336"/>
              <a:chOff x="4560" y="3312"/>
              <a:chExt cx="144" cy="336"/>
            </a:xfrm>
          </p:grpSpPr>
          <p:sp>
            <p:nvSpPr>
              <p:cNvPr id="50662" name="Rectangle 532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0663" name="Line 533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64" name="Line 534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65" name="Line 535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66" name="Line 536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67" name="Line 537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68" name="Line 538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08" name="Group 539"/>
            <p:cNvGrpSpPr>
              <a:grpSpLocks/>
            </p:cNvGrpSpPr>
            <p:nvPr/>
          </p:nvGrpSpPr>
          <p:grpSpPr bwMode="auto">
            <a:xfrm>
              <a:off x="4128" y="2112"/>
              <a:ext cx="144" cy="336"/>
              <a:chOff x="4560" y="3312"/>
              <a:chExt cx="144" cy="336"/>
            </a:xfrm>
          </p:grpSpPr>
          <p:sp>
            <p:nvSpPr>
              <p:cNvPr id="50655" name="Rectangle 540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0656" name="Line 541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57" name="Line 542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58" name="Line 543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59" name="Line 544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60" name="Line 545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61" name="Line 546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09" name="Group 547"/>
            <p:cNvGrpSpPr>
              <a:grpSpLocks/>
            </p:cNvGrpSpPr>
            <p:nvPr/>
          </p:nvGrpSpPr>
          <p:grpSpPr bwMode="auto">
            <a:xfrm>
              <a:off x="4272" y="2112"/>
              <a:ext cx="144" cy="336"/>
              <a:chOff x="4560" y="3312"/>
              <a:chExt cx="144" cy="336"/>
            </a:xfrm>
          </p:grpSpPr>
          <p:sp>
            <p:nvSpPr>
              <p:cNvPr id="50648" name="Rectangle 548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0649" name="Line 549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50" name="Line 550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51" name="Line 551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52" name="Line 552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53" name="Line 553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54" name="Line 554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10" name="Group 555"/>
            <p:cNvGrpSpPr>
              <a:grpSpLocks/>
            </p:cNvGrpSpPr>
            <p:nvPr/>
          </p:nvGrpSpPr>
          <p:grpSpPr bwMode="auto">
            <a:xfrm>
              <a:off x="3216" y="2112"/>
              <a:ext cx="144" cy="336"/>
              <a:chOff x="4560" y="3312"/>
              <a:chExt cx="144" cy="336"/>
            </a:xfrm>
          </p:grpSpPr>
          <p:sp>
            <p:nvSpPr>
              <p:cNvPr id="50641" name="Rectangle 556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0642" name="Line 557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43" name="Line 558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44" name="Line 559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45" name="Line 560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46" name="Line 561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647" name="Line 562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11" name="Line 563"/>
            <p:cNvSpPr>
              <a:spLocks noChangeShapeType="1"/>
            </p:cNvSpPr>
            <p:nvPr/>
          </p:nvSpPr>
          <p:spPr bwMode="auto">
            <a:xfrm>
              <a:off x="624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0212" name="Group 564"/>
            <p:cNvGrpSpPr>
              <a:grpSpLocks/>
            </p:cNvGrpSpPr>
            <p:nvPr/>
          </p:nvGrpSpPr>
          <p:grpSpPr bwMode="auto">
            <a:xfrm>
              <a:off x="1584" y="2784"/>
              <a:ext cx="240" cy="144"/>
              <a:chOff x="1872" y="3648"/>
              <a:chExt cx="384" cy="144"/>
            </a:xfrm>
          </p:grpSpPr>
          <p:grpSp>
            <p:nvGrpSpPr>
              <p:cNvPr id="50626" name="Group 565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50628" name="Group 566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50638" name="Line 567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639" name="Line 56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640" name="Line 569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0629" name="Group 570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50636" name="Line 57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637" name="Line 57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0630" name="Group 573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50634" name="Line 57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635" name="Line 575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0631" name="Group 576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50632" name="Line 57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633" name="Line 57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50627" name="Line 579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13" name="Group 580"/>
            <p:cNvGrpSpPr>
              <a:grpSpLocks/>
            </p:cNvGrpSpPr>
            <p:nvPr/>
          </p:nvGrpSpPr>
          <p:grpSpPr bwMode="auto">
            <a:xfrm>
              <a:off x="2496" y="2784"/>
              <a:ext cx="240" cy="144"/>
              <a:chOff x="1872" y="3648"/>
              <a:chExt cx="384" cy="144"/>
            </a:xfrm>
          </p:grpSpPr>
          <p:grpSp>
            <p:nvGrpSpPr>
              <p:cNvPr id="50611" name="Group 581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50613" name="Group 582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50623" name="Line 583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624" name="Line 58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625" name="Line 585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0614" name="Group 586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50621" name="Line 587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622" name="Line 588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0615" name="Group 589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50619" name="Line 59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620" name="Line 59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0616" name="Group 592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50617" name="Line 59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618" name="Line 59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50612" name="Line 595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14" name="Group 596"/>
            <p:cNvGrpSpPr>
              <a:grpSpLocks/>
            </p:cNvGrpSpPr>
            <p:nvPr/>
          </p:nvGrpSpPr>
          <p:grpSpPr bwMode="auto">
            <a:xfrm>
              <a:off x="3408" y="2784"/>
              <a:ext cx="240" cy="144"/>
              <a:chOff x="1872" y="3648"/>
              <a:chExt cx="384" cy="144"/>
            </a:xfrm>
          </p:grpSpPr>
          <p:grpSp>
            <p:nvGrpSpPr>
              <p:cNvPr id="50596" name="Group 597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50598" name="Group 598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50608" name="Line 599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609" name="Line 60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610" name="Line 601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0599" name="Group 602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50606" name="Line 60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607" name="Line 60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0600" name="Group 605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50604" name="Line 60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605" name="Line 607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0601" name="Group 608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50602" name="Line 60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603" name="Line 61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50597" name="Line 611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15" name="Group 612"/>
            <p:cNvGrpSpPr>
              <a:grpSpLocks/>
            </p:cNvGrpSpPr>
            <p:nvPr/>
          </p:nvGrpSpPr>
          <p:grpSpPr bwMode="auto">
            <a:xfrm>
              <a:off x="672" y="2784"/>
              <a:ext cx="240" cy="144"/>
              <a:chOff x="1872" y="3648"/>
              <a:chExt cx="384" cy="144"/>
            </a:xfrm>
          </p:grpSpPr>
          <p:grpSp>
            <p:nvGrpSpPr>
              <p:cNvPr id="50581" name="Group 613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50583" name="Group 614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50593" name="Line 615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594" name="Line 61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595" name="Line 617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0584" name="Group 618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50591" name="Line 61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592" name="Line 620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0585" name="Group 621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50589" name="Line 622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590" name="Line 623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0586" name="Group 624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50587" name="Line 62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588" name="Line 626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50582" name="Line 627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16" name="Line 628"/>
            <p:cNvSpPr>
              <a:spLocks noChangeShapeType="1"/>
            </p:cNvSpPr>
            <p:nvPr/>
          </p:nvSpPr>
          <p:spPr bwMode="auto">
            <a:xfrm flipV="1">
              <a:off x="1392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17" name="Rectangle 629"/>
            <p:cNvSpPr>
              <a:spLocks noChangeArrowheads="1"/>
            </p:cNvSpPr>
            <p:nvPr/>
          </p:nvSpPr>
          <p:spPr bwMode="auto">
            <a:xfrm rot="5400000">
              <a:off x="576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218" name="Line 630"/>
            <p:cNvSpPr>
              <a:spLocks noChangeShapeType="1"/>
            </p:cNvSpPr>
            <p:nvPr/>
          </p:nvSpPr>
          <p:spPr bwMode="auto">
            <a:xfrm>
              <a:off x="624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19" name="Line 631"/>
            <p:cNvSpPr>
              <a:spLocks noChangeShapeType="1"/>
            </p:cNvSpPr>
            <p:nvPr/>
          </p:nvSpPr>
          <p:spPr bwMode="auto">
            <a:xfrm flipV="1">
              <a:off x="1056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0220" name="Group 632"/>
            <p:cNvGrpSpPr>
              <a:grpSpLocks/>
            </p:cNvGrpSpPr>
            <p:nvPr/>
          </p:nvGrpSpPr>
          <p:grpSpPr bwMode="auto">
            <a:xfrm flipV="1">
              <a:off x="1248" y="1344"/>
              <a:ext cx="144" cy="144"/>
              <a:chOff x="1827" y="2496"/>
              <a:chExt cx="93" cy="96"/>
            </a:xfrm>
          </p:grpSpPr>
          <p:sp>
            <p:nvSpPr>
              <p:cNvPr id="5057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80" name="Line 63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21" name="Group 635"/>
            <p:cNvGrpSpPr>
              <a:grpSpLocks/>
            </p:cNvGrpSpPr>
            <p:nvPr/>
          </p:nvGrpSpPr>
          <p:grpSpPr bwMode="auto">
            <a:xfrm flipV="1">
              <a:off x="1248" y="1920"/>
              <a:ext cx="144" cy="144"/>
              <a:chOff x="1827" y="2496"/>
              <a:chExt cx="93" cy="96"/>
            </a:xfrm>
          </p:grpSpPr>
          <p:sp>
            <p:nvSpPr>
              <p:cNvPr id="5057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78" name="Line 63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22" name="Group 638"/>
            <p:cNvGrpSpPr>
              <a:grpSpLocks/>
            </p:cNvGrpSpPr>
            <p:nvPr/>
          </p:nvGrpSpPr>
          <p:grpSpPr bwMode="auto">
            <a:xfrm>
              <a:off x="1200" y="2736"/>
              <a:ext cx="144" cy="96"/>
              <a:chOff x="1920" y="3600"/>
              <a:chExt cx="144" cy="96"/>
            </a:xfrm>
          </p:grpSpPr>
          <p:grpSp>
            <p:nvGrpSpPr>
              <p:cNvPr id="50573" name="Group 63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575" name="Line 64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576" name="Line 64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574" name="Line 64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23" name="Group 643"/>
            <p:cNvGrpSpPr>
              <a:grpSpLocks/>
            </p:cNvGrpSpPr>
            <p:nvPr/>
          </p:nvGrpSpPr>
          <p:grpSpPr bwMode="auto">
            <a:xfrm>
              <a:off x="2064" y="2736"/>
              <a:ext cx="144" cy="96"/>
              <a:chOff x="1920" y="3600"/>
              <a:chExt cx="144" cy="96"/>
            </a:xfrm>
          </p:grpSpPr>
          <p:grpSp>
            <p:nvGrpSpPr>
              <p:cNvPr id="50569" name="Group 64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571" name="Line 64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572" name="Line 64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570" name="Line 64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24" name="Group 648"/>
            <p:cNvGrpSpPr>
              <a:grpSpLocks/>
            </p:cNvGrpSpPr>
            <p:nvPr/>
          </p:nvGrpSpPr>
          <p:grpSpPr bwMode="auto">
            <a:xfrm>
              <a:off x="2976" y="2736"/>
              <a:ext cx="144" cy="96"/>
              <a:chOff x="1920" y="3600"/>
              <a:chExt cx="144" cy="96"/>
            </a:xfrm>
          </p:grpSpPr>
          <p:grpSp>
            <p:nvGrpSpPr>
              <p:cNvPr id="50565" name="Group 64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567" name="Line 6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568" name="Line 6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566" name="Line 65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25" name="Group 653"/>
            <p:cNvGrpSpPr>
              <a:grpSpLocks/>
            </p:cNvGrpSpPr>
            <p:nvPr/>
          </p:nvGrpSpPr>
          <p:grpSpPr bwMode="auto">
            <a:xfrm>
              <a:off x="4896" y="2784"/>
              <a:ext cx="240" cy="144"/>
              <a:chOff x="1872" y="3648"/>
              <a:chExt cx="384" cy="144"/>
            </a:xfrm>
          </p:grpSpPr>
          <p:grpSp>
            <p:nvGrpSpPr>
              <p:cNvPr id="50550" name="Group 654"/>
              <p:cNvGrpSpPr>
                <a:grpSpLocks/>
              </p:cNvGrpSpPr>
              <p:nvPr/>
            </p:nvGrpSpPr>
            <p:grpSpPr bwMode="auto">
              <a:xfrm rot="5400000">
                <a:off x="1992" y="3528"/>
                <a:ext cx="144" cy="384"/>
                <a:chOff x="4464" y="2880"/>
                <a:chExt cx="240" cy="768"/>
              </a:xfrm>
            </p:grpSpPr>
            <p:grpSp>
              <p:nvGrpSpPr>
                <p:cNvPr id="50552" name="Group 655"/>
                <p:cNvGrpSpPr>
                  <a:grpSpLocks/>
                </p:cNvGrpSpPr>
                <p:nvPr/>
              </p:nvGrpSpPr>
              <p:grpSpPr bwMode="auto">
                <a:xfrm rot="-5400000">
                  <a:off x="4176" y="3168"/>
                  <a:ext cx="768" cy="192"/>
                  <a:chOff x="720" y="2976"/>
                  <a:chExt cx="336" cy="144"/>
                </a:xfrm>
              </p:grpSpPr>
              <p:sp>
                <p:nvSpPr>
                  <p:cNvPr id="50562" name="Line 656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563" name="Line 65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0" y="2976"/>
                    <a:ext cx="96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564" name="Line 658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312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0553" name="Group 659"/>
                <p:cNvGrpSpPr>
                  <a:grpSpLocks/>
                </p:cNvGrpSpPr>
                <p:nvPr/>
              </p:nvGrpSpPr>
              <p:grpSpPr bwMode="auto">
                <a:xfrm rot="5400000">
                  <a:off x="4560" y="3216"/>
                  <a:ext cx="192" cy="96"/>
                  <a:chOff x="3216" y="2736"/>
                  <a:chExt cx="336" cy="96"/>
                </a:xfrm>
              </p:grpSpPr>
              <p:sp>
                <p:nvSpPr>
                  <p:cNvPr id="50560" name="Line 66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561" name="Line 66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0554" name="Group 662"/>
                <p:cNvGrpSpPr>
                  <a:grpSpLocks/>
                </p:cNvGrpSpPr>
                <p:nvPr/>
              </p:nvGrpSpPr>
              <p:grpSpPr bwMode="auto">
                <a:xfrm rot="3057870">
                  <a:off x="4503" y="2946"/>
                  <a:ext cx="123" cy="130"/>
                  <a:chOff x="3216" y="2736"/>
                  <a:chExt cx="336" cy="96"/>
                </a:xfrm>
              </p:grpSpPr>
              <p:sp>
                <p:nvSpPr>
                  <p:cNvPr id="50558" name="Line 663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559" name="Line 664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0555" name="Group 665"/>
                <p:cNvGrpSpPr>
                  <a:grpSpLocks/>
                </p:cNvGrpSpPr>
                <p:nvPr/>
              </p:nvGrpSpPr>
              <p:grpSpPr bwMode="auto">
                <a:xfrm rot="7945131">
                  <a:off x="4504" y="3486"/>
                  <a:ext cx="144" cy="96"/>
                  <a:chOff x="3216" y="2736"/>
                  <a:chExt cx="336" cy="96"/>
                </a:xfrm>
              </p:grpSpPr>
              <p:sp>
                <p:nvSpPr>
                  <p:cNvPr id="50556" name="Line 66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0557" name="Line 667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7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50551" name="Line 668"/>
              <p:cNvSpPr>
                <a:spLocks noChangeShapeType="1"/>
              </p:cNvSpPr>
              <p:nvPr/>
            </p:nvSpPr>
            <p:spPr bwMode="auto">
              <a:xfrm>
                <a:off x="1872" y="3648"/>
                <a:ext cx="38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26" name="Rectangle 669"/>
            <p:cNvSpPr>
              <a:spLocks noChangeArrowheads="1"/>
            </p:cNvSpPr>
            <p:nvPr/>
          </p:nvSpPr>
          <p:spPr bwMode="auto">
            <a:xfrm>
              <a:off x="5184" y="240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50227" name="Group 670"/>
            <p:cNvGrpSpPr>
              <a:grpSpLocks/>
            </p:cNvGrpSpPr>
            <p:nvPr/>
          </p:nvGrpSpPr>
          <p:grpSpPr bwMode="auto">
            <a:xfrm>
              <a:off x="3888" y="2736"/>
              <a:ext cx="144" cy="96"/>
              <a:chOff x="1920" y="3600"/>
              <a:chExt cx="144" cy="96"/>
            </a:xfrm>
          </p:grpSpPr>
          <p:grpSp>
            <p:nvGrpSpPr>
              <p:cNvPr id="50546" name="Group 67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548" name="Line 67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549" name="Line 67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547" name="Line 67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28" name="Group 675"/>
            <p:cNvGrpSpPr>
              <a:grpSpLocks/>
            </p:cNvGrpSpPr>
            <p:nvPr/>
          </p:nvGrpSpPr>
          <p:grpSpPr bwMode="auto">
            <a:xfrm>
              <a:off x="4512" y="2736"/>
              <a:ext cx="144" cy="96"/>
              <a:chOff x="1920" y="3600"/>
              <a:chExt cx="144" cy="96"/>
            </a:xfrm>
          </p:grpSpPr>
          <p:grpSp>
            <p:nvGrpSpPr>
              <p:cNvPr id="50542" name="Group 67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544" name="Line 67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545" name="Line 67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543" name="Line 67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29" name="Group 680"/>
            <p:cNvGrpSpPr>
              <a:grpSpLocks/>
            </p:cNvGrpSpPr>
            <p:nvPr/>
          </p:nvGrpSpPr>
          <p:grpSpPr bwMode="auto">
            <a:xfrm rot="5400000">
              <a:off x="576" y="1920"/>
              <a:ext cx="96" cy="96"/>
              <a:chOff x="2112" y="3600"/>
              <a:chExt cx="144" cy="96"/>
            </a:xfrm>
          </p:grpSpPr>
          <p:grpSp>
            <p:nvGrpSpPr>
              <p:cNvPr id="50538" name="Group 681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50540" name="Line 68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541" name="Line 68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539" name="Line 684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30" name="Group 685"/>
            <p:cNvGrpSpPr>
              <a:grpSpLocks/>
            </p:cNvGrpSpPr>
            <p:nvPr/>
          </p:nvGrpSpPr>
          <p:grpSpPr bwMode="auto">
            <a:xfrm rot="5400000">
              <a:off x="552" y="888"/>
              <a:ext cx="144" cy="96"/>
              <a:chOff x="1920" y="3600"/>
              <a:chExt cx="144" cy="96"/>
            </a:xfrm>
          </p:grpSpPr>
          <p:grpSp>
            <p:nvGrpSpPr>
              <p:cNvPr id="50534" name="Group 68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536" name="Line 68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537" name="Line 68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535" name="Line 68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31" name="Line 690"/>
            <p:cNvSpPr>
              <a:spLocks noChangeShapeType="1"/>
            </p:cNvSpPr>
            <p:nvPr/>
          </p:nvSpPr>
          <p:spPr bwMode="auto">
            <a:xfrm flipV="1">
              <a:off x="1680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32" name="Line 691"/>
            <p:cNvSpPr>
              <a:spLocks noChangeShapeType="1"/>
            </p:cNvSpPr>
            <p:nvPr/>
          </p:nvSpPr>
          <p:spPr bwMode="auto">
            <a:xfrm flipV="1">
              <a:off x="3216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33" name="Line 692"/>
            <p:cNvSpPr>
              <a:spLocks noChangeShapeType="1"/>
            </p:cNvSpPr>
            <p:nvPr/>
          </p:nvSpPr>
          <p:spPr bwMode="auto">
            <a:xfrm flipV="1">
              <a:off x="4128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34" name="Line 693"/>
            <p:cNvSpPr>
              <a:spLocks noChangeShapeType="1"/>
            </p:cNvSpPr>
            <p:nvPr/>
          </p:nvSpPr>
          <p:spPr bwMode="auto">
            <a:xfrm flipV="1">
              <a:off x="4416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35" name="Rectangle 694"/>
            <p:cNvSpPr>
              <a:spLocks noChangeArrowheads="1"/>
            </p:cNvSpPr>
            <p:nvPr/>
          </p:nvSpPr>
          <p:spPr bwMode="auto">
            <a:xfrm rot="5400000">
              <a:off x="2256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236" name="Line 695"/>
            <p:cNvSpPr>
              <a:spLocks noChangeShapeType="1"/>
            </p:cNvSpPr>
            <p:nvPr/>
          </p:nvSpPr>
          <p:spPr bwMode="auto">
            <a:xfrm>
              <a:off x="2016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37" name="Line 696"/>
            <p:cNvSpPr>
              <a:spLocks noChangeShapeType="1"/>
            </p:cNvSpPr>
            <p:nvPr/>
          </p:nvSpPr>
          <p:spPr bwMode="auto">
            <a:xfrm flipV="1">
              <a:off x="2448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38" name="Line 697"/>
            <p:cNvSpPr>
              <a:spLocks noChangeShapeType="1"/>
            </p:cNvSpPr>
            <p:nvPr/>
          </p:nvSpPr>
          <p:spPr bwMode="auto">
            <a:xfrm flipV="1">
              <a:off x="2016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39" name="Rectangle 698"/>
            <p:cNvSpPr>
              <a:spLocks noChangeArrowheads="1"/>
            </p:cNvSpPr>
            <p:nvPr/>
          </p:nvSpPr>
          <p:spPr bwMode="auto">
            <a:xfrm rot="5400000">
              <a:off x="2400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240" name="Line 699"/>
            <p:cNvSpPr>
              <a:spLocks noChangeShapeType="1"/>
            </p:cNvSpPr>
            <p:nvPr/>
          </p:nvSpPr>
          <p:spPr bwMode="auto">
            <a:xfrm>
              <a:off x="2448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41" name="Line 700"/>
            <p:cNvSpPr>
              <a:spLocks noChangeShapeType="1"/>
            </p:cNvSpPr>
            <p:nvPr/>
          </p:nvSpPr>
          <p:spPr bwMode="auto">
            <a:xfrm flipV="1">
              <a:off x="2880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0242" name="Group 701"/>
            <p:cNvGrpSpPr>
              <a:grpSpLocks/>
            </p:cNvGrpSpPr>
            <p:nvPr/>
          </p:nvGrpSpPr>
          <p:grpSpPr bwMode="auto">
            <a:xfrm flipH="1" flipV="1">
              <a:off x="1680" y="1344"/>
              <a:ext cx="144" cy="144"/>
              <a:chOff x="1827" y="2496"/>
              <a:chExt cx="93" cy="96"/>
            </a:xfrm>
          </p:grpSpPr>
          <p:sp>
            <p:nvSpPr>
              <p:cNvPr id="5053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33" name="Line 70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43" name="Group 704"/>
            <p:cNvGrpSpPr>
              <a:grpSpLocks/>
            </p:cNvGrpSpPr>
            <p:nvPr/>
          </p:nvGrpSpPr>
          <p:grpSpPr bwMode="auto">
            <a:xfrm flipH="1" flipV="1">
              <a:off x="1680" y="1920"/>
              <a:ext cx="144" cy="144"/>
              <a:chOff x="1827" y="2496"/>
              <a:chExt cx="93" cy="96"/>
            </a:xfrm>
          </p:grpSpPr>
          <p:sp>
            <p:nvSpPr>
              <p:cNvPr id="5053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31" name="Line 70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44" name="Line 707"/>
            <p:cNvSpPr>
              <a:spLocks noChangeShapeType="1"/>
            </p:cNvSpPr>
            <p:nvPr/>
          </p:nvSpPr>
          <p:spPr bwMode="auto">
            <a:xfrm>
              <a:off x="2448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45" name="Line 708"/>
            <p:cNvSpPr>
              <a:spLocks noChangeShapeType="1"/>
            </p:cNvSpPr>
            <p:nvPr/>
          </p:nvSpPr>
          <p:spPr bwMode="auto">
            <a:xfrm>
              <a:off x="3360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0246" name="Group 709"/>
            <p:cNvGrpSpPr>
              <a:grpSpLocks/>
            </p:cNvGrpSpPr>
            <p:nvPr/>
          </p:nvGrpSpPr>
          <p:grpSpPr bwMode="auto">
            <a:xfrm>
              <a:off x="3216" y="2112"/>
              <a:ext cx="144" cy="336"/>
              <a:chOff x="4560" y="3312"/>
              <a:chExt cx="144" cy="336"/>
            </a:xfrm>
          </p:grpSpPr>
          <p:sp>
            <p:nvSpPr>
              <p:cNvPr id="50523" name="Rectangle 710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0524" name="Line 711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25" name="Line 712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26" name="Line 713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27" name="Line 714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28" name="Line 715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29" name="Line 716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47" name="Line 717"/>
            <p:cNvSpPr>
              <a:spLocks noChangeShapeType="1"/>
            </p:cNvSpPr>
            <p:nvPr/>
          </p:nvSpPr>
          <p:spPr bwMode="auto">
            <a:xfrm flipV="1">
              <a:off x="3216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48" name="Line 718"/>
            <p:cNvSpPr>
              <a:spLocks noChangeShapeType="1"/>
            </p:cNvSpPr>
            <p:nvPr/>
          </p:nvSpPr>
          <p:spPr bwMode="auto">
            <a:xfrm flipV="1">
              <a:off x="2880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0249" name="Group 719"/>
            <p:cNvGrpSpPr>
              <a:grpSpLocks/>
            </p:cNvGrpSpPr>
            <p:nvPr/>
          </p:nvGrpSpPr>
          <p:grpSpPr bwMode="auto">
            <a:xfrm flipV="1">
              <a:off x="3072" y="1344"/>
              <a:ext cx="144" cy="144"/>
              <a:chOff x="1827" y="2496"/>
              <a:chExt cx="93" cy="96"/>
            </a:xfrm>
          </p:grpSpPr>
          <p:sp>
            <p:nvSpPr>
              <p:cNvPr id="5052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22" name="Line 72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50" name="Group 722"/>
            <p:cNvGrpSpPr>
              <a:grpSpLocks/>
            </p:cNvGrpSpPr>
            <p:nvPr/>
          </p:nvGrpSpPr>
          <p:grpSpPr bwMode="auto">
            <a:xfrm flipV="1">
              <a:off x="3072" y="1920"/>
              <a:ext cx="144" cy="144"/>
              <a:chOff x="1827" y="2496"/>
              <a:chExt cx="93" cy="96"/>
            </a:xfrm>
          </p:grpSpPr>
          <p:sp>
            <p:nvSpPr>
              <p:cNvPr id="5051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20" name="Line 72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51" name="Line 725"/>
            <p:cNvSpPr>
              <a:spLocks noChangeShapeType="1"/>
            </p:cNvSpPr>
            <p:nvPr/>
          </p:nvSpPr>
          <p:spPr bwMode="auto">
            <a:xfrm>
              <a:off x="2448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52" name="Line 726"/>
            <p:cNvSpPr>
              <a:spLocks noChangeShapeType="1"/>
            </p:cNvSpPr>
            <p:nvPr/>
          </p:nvSpPr>
          <p:spPr bwMode="auto">
            <a:xfrm flipV="1">
              <a:off x="4128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53" name="Line 727"/>
            <p:cNvSpPr>
              <a:spLocks noChangeShapeType="1"/>
            </p:cNvSpPr>
            <p:nvPr/>
          </p:nvSpPr>
          <p:spPr bwMode="auto">
            <a:xfrm flipV="1">
              <a:off x="4128" y="12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0254" name="Group 728"/>
            <p:cNvGrpSpPr>
              <a:grpSpLocks/>
            </p:cNvGrpSpPr>
            <p:nvPr/>
          </p:nvGrpSpPr>
          <p:grpSpPr bwMode="auto">
            <a:xfrm flipV="1">
              <a:off x="3984" y="1344"/>
              <a:ext cx="144" cy="144"/>
              <a:chOff x="1827" y="2496"/>
              <a:chExt cx="93" cy="96"/>
            </a:xfrm>
          </p:grpSpPr>
          <p:sp>
            <p:nvSpPr>
              <p:cNvPr id="5051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18" name="Line 73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55" name="Group 731"/>
            <p:cNvGrpSpPr>
              <a:grpSpLocks/>
            </p:cNvGrpSpPr>
            <p:nvPr/>
          </p:nvGrpSpPr>
          <p:grpSpPr bwMode="auto">
            <a:xfrm flipV="1">
              <a:off x="3984" y="1920"/>
              <a:ext cx="144" cy="144"/>
              <a:chOff x="1827" y="2496"/>
              <a:chExt cx="93" cy="96"/>
            </a:xfrm>
          </p:grpSpPr>
          <p:sp>
            <p:nvSpPr>
              <p:cNvPr id="5051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16" name="Line 73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56" name="Group 734"/>
            <p:cNvGrpSpPr>
              <a:grpSpLocks/>
            </p:cNvGrpSpPr>
            <p:nvPr/>
          </p:nvGrpSpPr>
          <p:grpSpPr bwMode="auto">
            <a:xfrm flipH="1" flipV="1">
              <a:off x="4416" y="1344"/>
              <a:ext cx="144" cy="144"/>
              <a:chOff x="1827" y="2496"/>
              <a:chExt cx="93" cy="96"/>
            </a:xfrm>
          </p:grpSpPr>
          <p:sp>
            <p:nvSpPr>
              <p:cNvPr id="5051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14" name="Line 73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57" name="Group 737"/>
            <p:cNvGrpSpPr>
              <a:grpSpLocks/>
            </p:cNvGrpSpPr>
            <p:nvPr/>
          </p:nvGrpSpPr>
          <p:grpSpPr bwMode="auto">
            <a:xfrm flipH="1" flipV="1">
              <a:off x="4416" y="1920"/>
              <a:ext cx="144" cy="144"/>
              <a:chOff x="1827" y="2496"/>
              <a:chExt cx="93" cy="96"/>
            </a:xfrm>
          </p:grpSpPr>
          <p:sp>
            <p:nvSpPr>
              <p:cNvPr id="5051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12" name="Line 73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58" name="Line 740"/>
            <p:cNvSpPr>
              <a:spLocks noChangeShapeType="1"/>
            </p:cNvSpPr>
            <p:nvPr/>
          </p:nvSpPr>
          <p:spPr bwMode="auto">
            <a:xfrm>
              <a:off x="3360" y="1872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59" name="Line 741"/>
            <p:cNvSpPr>
              <a:spLocks noChangeShapeType="1"/>
            </p:cNvSpPr>
            <p:nvPr/>
          </p:nvSpPr>
          <p:spPr bwMode="auto">
            <a:xfrm flipV="1">
              <a:off x="3360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60" name="Rectangle 742"/>
            <p:cNvSpPr>
              <a:spLocks noChangeArrowheads="1"/>
            </p:cNvSpPr>
            <p:nvPr/>
          </p:nvSpPr>
          <p:spPr bwMode="auto">
            <a:xfrm rot="5400000">
              <a:off x="3312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261" name="Line 743"/>
            <p:cNvSpPr>
              <a:spLocks noChangeShapeType="1"/>
            </p:cNvSpPr>
            <p:nvPr/>
          </p:nvSpPr>
          <p:spPr bwMode="auto">
            <a:xfrm>
              <a:off x="3360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62" name="Line 744"/>
            <p:cNvSpPr>
              <a:spLocks noChangeShapeType="1"/>
            </p:cNvSpPr>
            <p:nvPr/>
          </p:nvSpPr>
          <p:spPr bwMode="auto">
            <a:xfrm flipV="1">
              <a:off x="3792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63" name="Line 745"/>
            <p:cNvSpPr>
              <a:spLocks noChangeShapeType="1"/>
            </p:cNvSpPr>
            <p:nvPr/>
          </p:nvSpPr>
          <p:spPr bwMode="auto">
            <a:xfrm flipV="1">
              <a:off x="3792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64" name="Rectangle 746"/>
            <p:cNvSpPr>
              <a:spLocks noChangeArrowheads="1"/>
            </p:cNvSpPr>
            <p:nvPr/>
          </p:nvSpPr>
          <p:spPr bwMode="auto">
            <a:xfrm rot="5400000">
              <a:off x="4992" y="2112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265" name="Line 747"/>
            <p:cNvSpPr>
              <a:spLocks noChangeShapeType="1"/>
            </p:cNvSpPr>
            <p:nvPr/>
          </p:nvSpPr>
          <p:spPr bwMode="auto">
            <a:xfrm>
              <a:off x="4752" y="206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66" name="Line 748"/>
            <p:cNvSpPr>
              <a:spLocks noChangeShapeType="1"/>
            </p:cNvSpPr>
            <p:nvPr/>
          </p:nvSpPr>
          <p:spPr bwMode="auto">
            <a:xfrm flipV="1">
              <a:off x="5184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67" name="Line 749"/>
            <p:cNvSpPr>
              <a:spLocks noChangeShapeType="1"/>
            </p:cNvSpPr>
            <p:nvPr/>
          </p:nvSpPr>
          <p:spPr bwMode="auto">
            <a:xfrm flipV="1">
              <a:off x="4752" y="18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0268" name="Group 750"/>
            <p:cNvGrpSpPr>
              <a:grpSpLocks/>
            </p:cNvGrpSpPr>
            <p:nvPr/>
          </p:nvGrpSpPr>
          <p:grpSpPr bwMode="auto">
            <a:xfrm rot="5400000" flipV="1">
              <a:off x="960" y="1968"/>
              <a:ext cx="96" cy="96"/>
              <a:chOff x="1827" y="2496"/>
              <a:chExt cx="93" cy="96"/>
            </a:xfrm>
          </p:grpSpPr>
          <p:sp>
            <p:nvSpPr>
              <p:cNvPr id="5050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10" name="Line 75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69" name="Group 753"/>
            <p:cNvGrpSpPr>
              <a:grpSpLocks/>
            </p:cNvGrpSpPr>
            <p:nvPr/>
          </p:nvGrpSpPr>
          <p:grpSpPr bwMode="auto">
            <a:xfrm rot="5400000" flipV="1">
              <a:off x="2784" y="1968"/>
              <a:ext cx="96" cy="96"/>
              <a:chOff x="1827" y="2496"/>
              <a:chExt cx="93" cy="96"/>
            </a:xfrm>
          </p:grpSpPr>
          <p:sp>
            <p:nvSpPr>
              <p:cNvPr id="5050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08" name="Line 75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70" name="Group 756"/>
            <p:cNvGrpSpPr>
              <a:grpSpLocks/>
            </p:cNvGrpSpPr>
            <p:nvPr/>
          </p:nvGrpSpPr>
          <p:grpSpPr bwMode="auto">
            <a:xfrm rot="5400000" flipV="1">
              <a:off x="3696" y="1968"/>
              <a:ext cx="96" cy="96"/>
              <a:chOff x="1827" y="2496"/>
              <a:chExt cx="93" cy="96"/>
            </a:xfrm>
          </p:grpSpPr>
          <p:sp>
            <p:nvSpPr>
              <p:cNvPr id="5050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06" name="Line 75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71" name="Group 759"/>
            <p:cNvGrpSpPr>
              <a:grpSpLocks/>
            </p:cNvGrpSpPr>
            <p:nvPr/>
          </p:nvGrpSpPr>
          <p:grpSpPr bwMode="auto">
            <a:xfrm rot="-5400000" flipH="1" flipV="1">
              <a:off x="4752" y="1968"/>
              <a:ext cx="96" cy="96"/>
              <a:chOff x="1827" y="2496"/>
              <a:chExt cx="93" cy="96"/>
            </a:xfrm>
          </p:grpSpPr>
          <p:sp>
            <p:nvSpPr>
              <p:cNvPr id="5050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04" name="Line 76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72" name="Group 762"/>
            <p:cNvGrpSpPr>
              <a:grpSpLocks/>
            </p:cNvGrpSpPr>
            <p:nvPr/>
          </p:nvGrpSpPr>
          <p:grpSpPr bwMode="auto">
            <a:xfrm rot="-5400000" flipH="1" flipV="1">
              <a:off x="2016" y="1968"/>
              <a:ext cx="96" cy="96"/>
              <a:chOff x="1827" y="2496"/>
              <a:chExt cx="93" cy="96"/>
            </a:xfrm>
          </p:grpSpPr>
          <p:sp>
            <p:nvSpPr>
              <p:cNvPr id="5050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02" name="Line 76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73" name="Text Box 765"/>
            <p:cNvSpPr txBox="1">
              <a:spLocks noChangeArrowheads="1"/>
            </p:cNvSpPr>
            <p:nvPr/>
          </p:nvSpPr>
          <p:spPr bwMode="auto">
            <a:xfrm>
              <a:off x="480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50274" name="Group 766"/>
            <p:cNvGrpSpPr>
              <a:grpSpLocks/>
            </p:cNvGrpSpPr>
            <p:nvPr/>
          </p:nvGrpSpPr>
          <p:grpSpPr bwMode="auto">
            <a:xfrm>
              <a:off x="720" y="2171"/>
              <a:ext cx="50" cy="133"/>
              <a:chOff x="1827" y="2496"/>
              <a:chExt cx="93" cy="96"/>
            </a:xfrm>
          </p:grpSpPr>
          <p:sp>
            <p:nvSpPr>
              <p:cNvPr id="5049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00" name="Line 76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75" name="Group 769"/>
            <p:cNvGrpSpPr>
              <a:grpSpLocks/>
            </p:cNvGrpSpPr>
            <p:nvPr/>
          </p:nvGrpSpPr>
          <p:grpSpPr bwMode="auto">
            <a:xfrm flipH="1">
              <a:off x="2304" y="2160"/>
              <a:ext cx="50" cy="133"/>
              <a:chOff x="1827" y="2496"/>
              <a:chExt cx="93" cy="96"/>
            </a:xfrm>
          </p:grpSpPr>
          <p:sp>
            <p:nvSpPr>
              <p:cNvPr id="5049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98" name="Line 77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76" name="Group 772"/>
            <p:cNvGrpSpPr>
              <a:grpSpLocks/>
            </p:cNvGrpSpPr>
            <p:nvPr/>
          </p:nvGrpSpPr>
          <p:grpSpPr bwMode="auto">
            <a:xfrm>
              <a:off x="2544" y="2160"/>
              <a:ext cx="50" cy="133"/>
              <a:chOff x="1827" y="2496"/>
              <a:chExt cx="93" cy="96"/>
            </a:xfrm>
          </p:grpSpPr>
          <p:sp>
            <p:nvSpPr>
              <p:cNvPr id="5049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96" name="Line 7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77" name="Group 775"/>
            <p:cNvGrpSpPr>
              <a:grpSpLocks/>
            </p:cNvGrpSpPr>
            <p:nvPr/>
          </p:nvGrpSpPr>
          <p:grpSpPr bwMode="auto">
            <a:xfrm flipH="1">
              <a:off x="5040" y="2160"/>
              <a:ext cx="50" cy="133"/>
              <a:chOff x="1827" y="2496"/>
              <a:chExt cx="93" cy="96"/>
            </a:xfrm>
          </p:grpSpPr>
          <p:sp>
            <p:nvSpPr>
              <p:cNvPr id="5049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94" name="Line 7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78" name="Group 778"/>
            <p:cNvGrpSpPr>
              <a:grpSpLocks/>
            </p:cNvGrpSpPr>
            <p:nvPr/>
          </p:nvGrpSpPr>
          <p:grpSpPr bwMode="auto">
            <a:xfrm>
              <a:off x="3456" y="2160"/>
              <a:ext cx="50" cy="133"/>
              <a:chOff x="1827" y="2496"/>
              <a:chExt cx="93" cy="96"/>
            </a:xfrm>
          </p:grpSpPr>
          <p:sp>
            <p:nvSpPr>
              <p:cNvPr id="5049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92" name="Line 78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79" name="Text Box 781"/>
            <p:cNvSpPr txBox="1">
              <a:spLocks noChangeArrowheads="1"/>
            </p:cNvSpPr>
            <p:nvPr/>
          </p:nvSpPr>
          <p:spPr bwMode="auto">
            <a:xfrm>
              <a:off x="2016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50280" name="Text Box 782"/>
            <p:cNvSpPr txBox="1">
              <a:spLocks noChangeArrowheads="1"/>
            </p:cNvSpPr>
            <p:nvPr/>
          </p:nvSpPr>
          <p:spPr bwMode="auto">
            <a:xfrm>
              <a:off x="2304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50281" name="Text Box 783"/>
            <p:cNvSpPr txBox="1">
              <a:spLocks noChangeArrowheads="1"/>
            </p:cNvSpPr>
            <p:nvPr/>
          </p:nvSpPr>
          <p:spPr bwMode="auto">
            <a:xfrm>
              <a:off x="3216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50282" name="Text Box 784"/>
            <p:cNvSpPr txBox="1">
              <a:spLocks noChangeArrowheads="1"/>
            </p:cNvSpPr>
            <p:nvPr/>
          </p:nvSpPr>
          <p:spPr bwMode="auto">
            <a:xfrm>
              <a:off x="4752" y="2265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50283" name="Text Box 785"/>
            <p:cNvSpPr txBox="1">
              <a:spLocks noChangeArrowheads="1"/>
            </p:cNvSpPr>
            <p:nvPr/>
          </p:nvSpPr>
          <p:spPr bwMode="auto">
            <a:xfrm>
              <a:off x="1968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50284" name="Text Box 786"/>
            <p:cNvSpPr txBox="1">
              <a:spLocks noChangeArrowheads="1"/>
            </p:cNvSpPr>
            <p:nvPr/>
          </p:nvSpPr>
          <p:spPr bwMode="auto">
            <a:xfrm>
              <a:off x="2400" y="1872"/>
              <a:ext cx="57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Master Bath</a:t>
              </a:r>
            </a:p>
          </p:txBody>
        </p:sp>
        <p:sp>
          <p:nvSpPr>
            <p:cNvPr id="50285" name="Rectangle 787"/>
            <p:cNvSpPr>
              <a:spLocks noChangeArrowheads="1"/>
            </p:cNvSpPr>
            <p:nvPr/>
          </p:nvSpPr>
          <p:spPr bwMode="auto">
            <a:xfrm rot="5400000">
              <a:off x="576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50286" name="Group 788"/>
            <p:cNvGrpSpPr>
              <a:grpSpLocks/>
            </p:cNvGrpSpPr>
            <p:nvPr/>
          </p:nvGrpSpPr>
          <p:grpSpPr bwMode="auto">
            <a:xfrm>
              <a:off x="720" y="1691"/>
              <a:ext cx="50" cy="133"/>
              <a:chOff x="1827" y="2496"/>
              <a:chExt cx="93" cy="96"/>
            </a:xfrm>
          </p:grpSpPr>
          <p:sp>
            <p:nvSpPr>
              <p:cNvPr id="5048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90" name="Line 79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87" name="Text Box 791"/>
            <p:cNvSpPr txBox="1">
              <a:spLocks noChangeArrowheads="1"/>
            </p:cNvSpPr>
            <p:nvPr/>
          </p:nvSpPr>
          <p:spPr bwMode="auto">
            <a:xfrm>
              <a:off x="576" y="1469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50288" name="Rectangle 792"/>
            <p:cNvSpPr>
              <a:spLocks noChangeArrowheads="1"/>
            </p:cNvSpPr>
            <p:nvPr/>
          </p:nvSpPr>
          <p:spPr bwMode="auto">
            <a:xfrm rot="5400000">
              <a:off x="2400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50289" name="Group 793"/>
            <p:cNvGrpSpPr>
              <a:grpSpLocks/>
            </p:cNvGrpSpPr>
            <p:nvPr/>
          </p:nvGrpSpPr>
          <p:grpSpPr bwMode="auto">
            <a:xfrm>
              <a:off x="2544" y="1710"/>
              <a:ext cx="50" cy="133"/>
              <a:chOff x="1827" y="2496"/>
              <a:chExt cx="93" cy="96"/>
            </a:xfrm>
          </p:grpSpPr>
          <p:sp>
            <p:nvSpPr>
              <p:cNvPr id="5048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88" name="Line 79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90" name="Text Box 796"/>
            <p:cNvSpPr txBox="1">
              <a:spLocks noChangeArrowheads="1"/>
            </p:cNvSpPr>
            <p:nvPr/>
          </p:nvSpPr>
          <p:spPr bwMode="auto">
            <a:xfrm>
              <a:off x="2400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50291" name="Rectangle 797"/>
            <p:cNvSpPr>
              <a:spLocks noChangeArrowheads="1"/>
            </p:cNvSpPr>
            <p:nvPr/>
          </p:nvSpPr>
          <p:spPr bwMode="auto">
            <a:xfrm rot="5400000">
              <a:off x="3312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50292" name="Group 798"/>
            <p:cNvGrpSpPr>
              <a:grpSpLocks/>
            </p:cNvGrpSpPr>
            <p:nvPr/>
          </p:nvGrpSpPr>
          <p:grpSpPr bwMode="auto">
            <a:xfrm>
              <a:off x="3456" y="1710"/>
              <a:ext cx="50" cy="133"/>
              <a:chOff x="1827" y="2496"/>
              <a:chExt cx="93" cy="96"/>
            </a:xfrm>
          </p:grpSpPr>
          <p:sp>
            <p:nvSpPr>
              <p:cNvPr id="5048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86" name="Line 80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93" name="Text Box 801"/>
            <p:cNvSpPr txBox="1">
              <a:spLocks noChangeArrowheads="1"/>
            </p:cNvSpPr>
            <p:nvPr/>
          </p:nvSpPr>
          <p:spPr bwMode="auto">
            <a:xfrm>
              <a:off x="3312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50294" name="Rectangle 802"/>
            <p:cNvSpPr>
              <a:spLocks noChangeArrowheads="1"/>
            </p:cNvSpPr>
            <p:nvPr/>
          </p:nvSpPr>
          <p:spPr bwMode="auto">
            <a:xfrm rot="16200000" flipH="1">
              <a:off x="2256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50295" name="Group 803"/>
            <p:cNvGrpSpPr>
              <a:grpSpLocks/>
            </p:cNvGrpSpPr>
            <p:nvPr/>
          </p:nvGrpSpPr>
          <p:grpSpPr bwMode="auto">
            <a:xfrm flipH="1">
              <a:off x="2304" y="1739"/>
              <a:ext cx="50" cy="133"/>
              <a:chOff x="1827" y="2496"/>
              <a:chExt cx="93" cy="96"/>
            </a:xfrm>
          </p:grpSpPr>
          <p:sp>
            <p:nvSpPr>
              <p:cNvPr id="5048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84" name="Line 80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96" name="Text Box 806"/>
            <p:cNvSpPr txBox="1">
              <a:spLocks noChangeArrowheads="1"/>
            </p:cNvSpPr>
            <p:nvPr/>
          </p:nvSpPr>
          <p:spPr bwMode="auto">
            <a:xfrm flipH="1">
              <a:off x="2160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50297" name="Rectangle 807"/>
            <p:cNvSpPr>
              <a:spLocks noChangeArrowheads="1"/>
            </p:cNvSpPr>
            <p:nvPr/>
          </p:nvSpPr>
          <p:spPr bwMode="auto">
            <a:xfrm rot="16200000" flipH="1">
              <a:off x="4992" y="1680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50298" name="Group 808"/>
            <p:cNvGrpSpPr>
              <a:grpSpLocks/>
            </p:cNvGrpSpPr>
            <p:nvPr/>
          </p:nvGrpSpPr>
          <p:grpSpPr bwMode="auto">
            <a:xfrm flipH="1">
              <a:off x="5040" y="1710"/>
              <a:ext cx="50" cy="133"/>
              <a:chOff x="1827" y="2496"/>
              <a:chExt cx="93" cy="96"/>
            </a:xfrm>
          </p:grpSpPr>
          <p:sp>
            <p:nvSpPr>
              <p:cNvPr id="5048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82" name="Line 81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99" name="Text Box 811"/>
            <p:cNvSpPr txBox="1">
              <a:spLocks noChangeArrowheads="1"/>
            </p:cNvSpPr>
            <p:nvPr/>
          </p:nvSpPr>
          <p:spPr bwMode="auto">
            <a:xfrm flipH="1">
              <a:off x="4896" y="1488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50300" name="Group 812"/>
            <p:cNvGrpSpPr>
              <a:grpSpLocks/>
            </p:cNvGrpSpPr>
            <p:nvPr/>
          </p:nvGrpSpPr>
          <p:grpSpPr bwMode="auto">
            <a:xfrm>
              <a:off x="1330" y="768"/>
              <a:ext cx="240" cy="384"/>
              <a:chOff x="1330" y="1296"/>
              <a:chExt cx="240" cy="384"/>
            </a:xfrm>
          </p:grpSpPr>
          <p:sp>
            <p:nvSpPr>
              <p:cNvPr id="50476" name="Text Box 813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0477" name="Rectangle 814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50478" name="Group 815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50479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80" name="Line 817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0301" name="Group 818"/>
            <p:cNvGrpSpPr>
              <a:grpSpLocks/>
            </p:cNvGrpSpPr>
            <p:nvPr/>
          </p:nvGrpSpPr>
          <p:grpSpPr bwMode="auto">
            <a:xfrm>
              <a:off x="1200" y="1152"/>
              <a:ext cx="144" cy="144"/>
              <a:chOff x="1827" y="2496"/>
              <a:chExt cx="93" cy="96"/>
            </a:xfrm>
          </p:grpSpPr>
          <p:sp>
            <p:nvSpPr>
              <p:cNvPr id="5047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75" name="Line 82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302" name="Group 821"/>
            <p:cNvGrpSpPr>
              <a:grpSpLocks/>
            </p:cNvGrpSpPr>
            <p:nvPr/>
          </p:nvGrpSpPr>
          <p:grpSpPr bwMode="auto">
            <a:xfrm>
              <a:off x="1522" y="624"/>
              <a:ext cx="240" cy="384"/>
              <a:chOff x="1330" y="1296"/>
              <a:chExt cx="240" cy="384"/>
            </a:xfrm>
          </p:grpSpPr>
          <p:sp>
            <p:nvSpPr>
              <p:cNvPr id="50469" name="Text Box 822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0470" name="Rectangle 823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50471" name="Group 824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5047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73" name="Line 82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0303" name="Group 827"/>
            <p:cNvGrpSpPr>
              <a:grpSpLocks/>
            </p:cNvGrpSpPr>
            <p:nvPr/>
          </p:nvGrpSpPr>
          <p:grpSpPr bwMode="auto">
            <a:xfrm>
              <a:off x="3155" y="624"/>
              <a:ext cx="240" cy="384"/>
              <a:chOff x="1330" y="1296"/>
              <a:chExt cx="240" cy="384"/>
            </a:xfrm>
          </p:grpSpPr>
          <p:sp>
            <p:nvSpPr>
              <p:cNvPr id="50464" name="Text Box 828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0465" name="Rectangle 829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50466" name="Group 830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50467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68" name="Line 83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0304" name="Group 833"/>
            <p:cNvGrpSpPr>
              <a:grpSpLocks/>
            </p:cNvGrpSpPr>
            <p:nvPr/>
          </p:nvGrpSpPr>
          <p:grpSpPr bwMode="auto">
            <a:xfrm rot="10800000" flipV="1">
              <a:off x="4464" y="1152"/>
              <a:ext cx="144" cy="144"/>
              <a:chOff x="1827" y="2496"/>
              <a:chExt cx="93" cy="96"/>
            </a:xfrm>
          </p:grpSpPr>
          <p:sp>
            <p:nvSpPr>
              <p:cNvPr id="5046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63" name="Line 8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305" name="Group 836"/>
            <p:cNvGrpSpPr>
              <a:grpSpLocks/>
            </p:cNvGrpSpPr>
            <p:nvPr/>
          </p:nvGrpSpPr>
          <p:grpSpPr bwMode="auto">
            <a:xfrm>
              <a:off x="4066" y="768"/>
              <a:ext cx="240" cy="384"/>
              <a:chOff x="1330" y="1296"/>
              <a:chExt cx="240" cy="384"/>
            </a:xfrm>
          </p:grpSpPr>
          <p:sp>
            <p:nvSpPr>
              <p:cNvPr id="50457" name="Text Box 837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0458" name="Rectangle 838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50459" name="Group 839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50460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61" name="Line 84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0306" name="Group 842"/>
            <p:cNvGrpSpPr>
              <a:grpSpLocks/>
            </p:cNvGrpSpPr>
            <p:nvPr/>
          </p:nvGrpSpPr>
          <p:grpSpPr bwMode="auto">
            <a:xfrm>
              <a:off x="3936" y="1152"/>
              <a:ext cx="144" cy="144"/>
              <a:chOff x="1827" y="2496"/>
              <a:chExt cx="93" cy="96"/>
            </a:xfrm>
          </p:grpSpPr>
          <p:sp>
            <p:nvSpPr>
              <p:cNvPr id="5045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56" name="Line 84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307" name="Group 845"/>
            <p:cNvGrpSpPr>
              <a:grpSpLocks/>
            </p:cNvGrpSpPr>
            <p:nvPr/>
          </p:nvGrpSpPr>
          <p:grpSpPr bwMode="auto">
            <a:xfrm>
              <a:off x="4258" y="768"/>
              <a:ext cx="240" cy="384"/>
              <a:chOff x="1330" y="1296"/>
              <a:chExt cx="240" cy="384"/>
            </a:xfrm>
          </p:grpSpPr>
          <p:sp>
            <p:nvSpPr>
              <p:cNvPr id="50450" name="Text Box 846"/>
              <p:cNvSpPr txBox="1">
                <a:spLocks noChangeArrowheads="1"/>
              </p:cNvSpPr>
              <p:nvPr/>
            </p:nvSpPr>
            <p:spPr bwMode="auto">
              <a:xfrm flipH="1">
                <a:off x="1330" y="1420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0451" name="Rectangle 847"/>
              <p:cNvSpPr>
                <a:spLocks noChangeArrowheads="1"/>
              </p:cNvSpPr>
              <p:nvPr/>
            </p:nvSpPr>
            <p:spPr bwMode="auto">
              <a:xfrm flipH="1">
                <a:off x="1344" y="1296"/>
                <a:ext cx="192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50452" name="Group 848"/>
              <p:cNvGrpSpPr>
                <a:grpSpLocks/>
              </p:cNvGrpSpPr>
              <p:nvPr/>
            </p:nvGrpSpPr>
            <p:grpSpPr bwMode="auto">
              <a:xfrm rot="5400000">
                <a:off x="1420" y="1588"/>
                <a:ext cx="50" cy="133"/>
                <a:chOff x="1827" y="2496"/>
                <a:chExt cx="93" cy="96"/>
              </a:xfrm>
            </p:grpSpPr>
            <p:sp>
              <p:nvSpPr>
                <p:cNvPr id="50453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54" name="Line 85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0308" name="Group 851"/>
            <p:cNvGrpSpPr>
              <a:grpSpLocks/>
            </p:cNvGrpSpPr>
            <p:nvPr/>
          </p:nvGrpSpPr>
          <p:grpSpPr bwMode="auto">
            <a:xfrm>
              <a:off x="3024" y="1104"/>
              <a:ext cx="144" cy="144"/>
              <a:chOff x="1827" y="2496"/>
              <a:chExt cx="93" cy="96"/>
            </a:xfrm>
          </p:grpSpPr>
          <p:sp>
            <p:nvSpPr>
              <p:cNvPr id="5044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49" name="Line 85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309" name="Group 854"/>
            <p:cNvGrpSpPr>
              <a:grpSpLocks/>
            </p:cNvGrpSpPr>
            <p:nvPr/>
          </p:nvGrpSpPr>
          <p:grpSpPr bwMode="auto">
            <a:xfrm>
              <a:off x="2064" y="576"/>
              <a:ext cx="144" cy="96"/>
              <a:chOff x="2112" y="3600"/>
              <a:chExt cx="144" cy="96"/>
            </a:xfrm>
          </p:grpSpPr>
          <p:grpSp>
            <p:nvGrpSpPr>
              <p:cNvPr id="50444" name="Group 855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50446" name="Line 85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47" name="Line 85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45" name="Line 858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310" name="Group 859"/>
            <p:cNvGrpSpPr>
              <a:grpSpLocks/>
            </p:cNvGrpSpPr>
            <p:nvPr/>
          </p:nvGrpSpPr>
          <p:grpSpPr bwMode="auto">
            <a:xfrm>
              <a:off x="1920" y="576"/>
              <a:ext cx="144" cy="96"/>
              <a:chOff x="1920" y="3600"/>
              <a:chExt cx="144" cy="96"/>
            </a:xfrm>
          </p:grpSpPr>
          <p:grpSp>
            <p:nvGrpSpPr>
              <p:cNvPr id="50440" name="Group 86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442" name="Line 8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43" name="Line 8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41" name="Line 86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311" name="Group 864"/>
            <p:cNvGrpSpPr>
              <a:grpSpLocks/>
            </p:cNvGrpSpPr>
            <p:nvPr/>
          </p:nvGrpSpPr>
          <p:grpSpPr bwMode="auto">
            <a:xfrm>
              <a:off x="2976" y="576"/>
              <a:ext cx="144" cy="96"/>
              <a:chOff x="2112" y="3600"/>
              <a:chExt cx="144" cy="96"/>
            </a:xfrm>
          </p:grpSpPr>
          <p:grpSp>
            <p:nvGrpSpPr>
              <p:cNvPr id="50436" name="Group 865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50438" name="Line 86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39" name="Line 86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37" name="Line 868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312" name="Group 869"/>
            <p:cNvGrpSpPr>
              <a:grpSpLocks/>
            </p:cNvGrpSpPr>
            <p:nvPr/>
          </p:nvGrpSpPr>
          <p:grpSpPr bwMode="auto">
            <a:xfrm>
              <a:off x="2832" y="576"/>
              <a:ext cx="144" cy="96"/>
              <a:chOff x="1920" y="3600"/>
              <a:chExt cx="144" cy="96"/>
            </a:xfrm>
          </p:grpSpPr>
          <p:grpSp>
            <p:nvGrpSpPr>
              <p:cNvPr id="50432" name="Group 87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434" name="Line 87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35" name="Line 87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33" name="Line 87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313" name="Group 874"/>
            <p:cNvGrpSpPr>
              <a:grpSpLocks/>
            </p:cNvGrpSpPr>
            <p:nvPr/>
          </p:nvGrpSpPr>
          <p:grpSpPr bwMode="auto">
            <a:xfrm>
              <a:off x="3888" y="720"/>
              <a:ext cx="144" cy="96"/>
              <a:chOff x="2112" y="3600"/>
              <a:chExt cx="144" cy="96"/>
            </a:xfrm>
          </p:grpSpPr>
          <p:grpSp>
            <p:nvGrpSpPr>
              <p:cNvPr id="50428" name="Group 875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50430" name="Line 87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31" name="Line 87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29" name="Line 878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314" name="Group 879"/>
            <p:cNvGrpSpPr>
              <a:grpSpLocks/>
            </p:cNvGrpSpPr>
            <p:nvPr/>
          </p:nvGrpSpPr>
          <p:grpSpPr bwMode="auto">
            <a:xfrm>
              <a:off x="3744" y="720"/>
              <a:ext cx="144" cy="96"/>
              <a:chOff x="1920" y="3600"/>
              <a:chExt cx="144" cy="96"/>
            </a:xfrm>
          </p:grpSpPr>
          <p:grpSp>
            <p:nvGrpSpPr>
              <p:cNvPr id="50424" name="Group 88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426" name="Line 8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27" name="Line 8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25" name="Line 88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315" name="Line 884"/>
            <p:cNvSpPr>
              <a:spLocks noChangeShapeType="1"/>
            </p:cNvSpPr>
            <p:nvPr/>
          </p:nvSpPr>
          <p:spPr bwMode="auto">
            <a:xfrm>
              <a:off x="1536" y="62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16" name="Line 885"/>
            <p:cNvSpPr>
              <a:spLocks noChangeShapeType="1"/>
            </p:cNvSpPr>
            <p:nvPr/>
          </p:nvSpPr>
          <p:spPr bwMode="auto">
            <a:xfrm>
              <a:off x="4272" y="7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0317" name="Group 886"/>
            <p:cNvGrpSpPr>
              <a:grpSpLocks/>
            </p:cNvGrpSpPr>
            <p:nvPr/>
          </p:nvGrpSpPr>
          <p:grpSpPr bwMode="auto">
            <a:xfrm>
              <a:off x="1734" y="1104"/>
              <a:ext cx="144" cy="144"/>
              <a:chOff x="2112" y="1632"/>
              <a:chExt cx="144" cy="144"/>
            </a:xfrm>
          </p:grpSpPr>
          <p:grpSp>
            <p:nvGrpSpPr>
              <p:cNvPr id="50420" name="Group 887"/>
              <p:cNvGrpSpPr>
                <a:grpSpLocks/>
              </p:cNvGrpSpPr>
              <p:nvPr/>
            </p:nvGrpSpPr>
            <p:grpSpPr bwMode="auto">
              <a:xfrm rot="10800000" flipV="1">
                <a:off x="2112" y="1632"/>
                <a:ext cx="144" cy="144"/>
                <a:chOff x="1827" y="2496"/>
                <a:chExt cx="93" cy="96"/>
              </a:xfrm>
            </p:grpSpPr>
            <p:sp>
              <p:nvSpPr>
                <p:cNvPr id="5042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23" name="Line 889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21" name="Line 890"/>
              <p:cNvSpPr>
                <a:spLocks noChangeShapeType="1"/>
              </p:cNvSpPr>
              <p:nvPr/>
            </p:nvSpPr>
            <p:spPr bwMode="auto">
              <a:xfrm>
                <a:off x="2112" y="1632"/>
                <a:ext cx="0" cy="144"/>
              </a:xfrm>
              <a:prstGeom prst="line">
                <a:avLst/>
              </a:pr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318" name="Rectangle 891"/>
            <p:cNvSpPr>
              <a:spLocks noChangeArrowheads="1"/>
            </p:cNvSpPr>
            <p:nvPr/>
          </p:nvSpPr>
          <p:spPr bwMode="auto">
            <a:xfrm rot="16200000" flipH="1">
              <a:off x="4992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50319" name="Group 892"/>
            <p:cNvGrpSpPr>
              <a:grpSpLocks/>
            </p:cNvGrpSpPr>
            <p:nvPr/>
          </p:nvGrpSpPr>
          <p:grpSpPr bwMode="auto">
            <a:xfrm flipH="1">
              <a:off x="5040" y="1134"/>
              <a:ext cx="50" cy="133"/>
              <a:chOff x="1827" y="2496"/>
              <a:chExt cx="93" cy="96"/>
            </a:xfrm>
          </p:grpSpPr>
          <p:sp>
            <p:nvSpPr>
              <p:cNvPr id="5041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19" name="Line 89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320" name="Text Box 895"/>
            <p:cNvSpPr txBox="1">
              <a:spLocks noChangeArrowheads="1"/>
            </p:cNvSpPr>
            <p:nvPr/>
          </p:nvSpPr>
          <p:spPr bwMode="auto">
            <a:xfrm flipH="1">
              <a:off x="4848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50321" name="Rectangle 896"/>
            <p:cNvSpPr>
              <a:spLocks noChangeArrowheads="1"/>
            </p:cNvSpPr>
            <p:nvPr/>
          </p:nvSpPr>
          <p:spPr bwMode="auto">
            <a:xfrm rot="5400000">
              <a:off x="3312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50322" name="Group 897"/>
            <p:cNvGrpSpPr>
              <a:grpSpLocks/>
            </p:cNvGrpSpPr>
            <p:nvPr/>
          </p:nvGrpSpPr>
          <p:grpSpPr bwMode="auto">
            <a:xfrm>
              <a:off x="3456" y="1134"/>
              <a:ext cx="50" cy="133"/>
              <a:chOff x="1827" y="2496"/>
              <a:chExt cx="93" cy="96"/>
            </a:xfrm>
          </p:grpSpPr>
          <p:sp>
            <p:nvSpPr>
              <p:cNvPr id="5041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17" name="Line 89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323" name="Text Box 900"/>
            <p:cNvSpPr txBox="1">
              <a:spLocks noChangeArrowheads="1"/>
            </p:cNvSpPr>
            <p:nvPr/>
          </p:nvSpPr>
          <p:spPr bwMode="auto">
            <a:xfrm>
              <a:off x="3312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50324" name="Rectangle 901"/>
            <p:cNvSpPr>
              <a:spLocks noChangeArrowheads="1"/>
            </p:cNvSpPr>
            <p:nvPr/>
          </p:nvSpPr>
          <p:spPr bwMode="auto">
            <a:xfrm rot="5400000">
              <a:off x="2400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50325" name="Group 902"/>
            <p:cNvGrpSpPr>
              <a:grpSpLocks/>
            </p:cNvGrpSpPr>
            <p:nvPr/>
          </p:nvGrpSpPr>
          <p:grpSpPr bwMode="auto">
            <a:xfrm>
              <a:off x="2544" y="1134"/>
              <a:ext cx="50" cy="133"/>
              <a:chOff x="1827" y="2496"/>
              <a:chExt cx="93" cy="96"/>
            </a:xfrm>
          </p:grpSpPr>
          <p:sp>
            <p:nvSpPr>
              <p:cNvPr id="5041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15" name="Line 90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326" name="Text Box 905"/>
            <p:cNvSpPr txBox="1">
              <a:spLocks noChangeArrowheads="1"/>
            </p:cNvSpPr>
            <p:nvPr/>
          </p:nvSpPr>
          <p:spPr bwMode="auto">
            <a:xfrm>
              <a:off x="2400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50327" name="Rectangle 906"/>
            <p:cNvSpPr>
              <a:spLocks noChangeArrowheads="1"/>
            </p:cNvSpPr>
            <p:nvPr/>
          </p:nvSpPr>
          <p:spPr bwMode="auto">
            <a:xfrm rot="16200000" flipH="1">
              <a:off x="2256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50328" name="Group 907"/>
            <p:cNvGrpSpPr>
              <a:grpSpLocks/>
            </p:cNvGrpSpPr>
            <p:nvPr/>
          </p:nvGrpSpPr>
          <p:grpSpPr bwMode="auto">
            <a:xfrm flipH="1">
              <a:off x="2304" y="1134"/>
              <a:ext cx="50" cy="133"/>
              <a:chOff x="1827" y="2496"/>
              <a:chExt cx="93" cy="96"/>
            </a:xfrm>
          </p:grpSpPr>
          <p:sp>
            <p:nvSpPr>
              <p:cNvPr id="5041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13" name="Line 90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329" name="Text Box 910"/>
            <p:cNvSpPr txBox="1">
              <a:spLocks noChangeArrowheads="1"/>
            </p:cNvSpPr>
            <p:nvPr/>
          </p:nvSpPr>
          <p:spPr bwMode="auto">
            <a:xfrm flipH="1">
              <a:off x="2160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sp>
          <p:nvSpPr>
            <p:cNvPr id="50330" name="Rectangle 911"/>
            <p:cNvSpPr>
              <a:spLocks noChangeArrowheads="1"/>
            </p:cNvSpPr>
            <p:nvPr/>
          </p:nvSpPr>
          <p:spPr bwMode="auto">
            <a:xfrm rot="5400000">
              <a:off x="576" y="1104"/>
              <a:ext cx="240" cy="1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50331" name="Group 912"/>
            <p:cNvGrpSpPr>
              <a:grpSpLocks/>
            </p:cNvGrpSpPr>
            <p:nvPr/>
          </p:nvGrpSpPr>
          <p:grpSpPr bwMode="auto">
            <a:xfrm>
              <a:off x="720" y="1134"/>
              <a:ext cx="50" cy="133"/>
              <a:chOff x="1827" y="2496"/>
              <a:chExt cx="93" cy="96"/>
            </a:xfrm>
          </p:grpSpPr>
          <p:sp>
            <p:nvSpPr>
              <p:cNvPr id="5041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11" name="Line 91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332" name="Text Box 915"/>
            <p:cNvSpPr txBox="1">
              <a:spLocks noChangeArrowheads="1"/>
            </p:cNvSpPr>
            <p:nvPr/>
          </p:nvSpPr>
          <p:spPr bwMode="auto">
            <a:xfrm>
              <a:off x="624" y="912"/>
              <a:ext cx="33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Closet</a:t>
              </a:r>
            </a:p>
          </p:txBody>
        </p:sp>
        <p:grpSp>
          <p:nvGrpSpPr>
            <p:cNvPr id="50333" name="Group 916"/>
            <p:cNvGrpSpPr>
              <a:grpSpLocks/>
            </p:cNvGrpSpPr>
            <p:nvPr/>
          </p:nvGrpSpPr>
          <p:grpSpPr bwMode="auto">
            <a:xfrm rot="5400000">
              <a:off x="5136" y="1920"/>
              <a:ext cx="96" cy="96"/>
              <a:chOff x="2112" y="3600"/>
              <a:chExt cx="144" cy="96"/>
            </a:xfrm>
          </p:grpSpPr>
          <p:grpSp>
            <p:nvGrpSpPr>
              <p:cNvPr id="50406" name="Group 917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50408" name="Line 91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09" name="Line 91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07" name="Line 920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334" name="Group 921"/>
            <p:cNvGrpSpPr>
              <a:grpSpLocks/>
            </p:cNvGrpSpPr>
            <p:nvPr/>
          </p:nvGrpSpPr>
          <p:grpSpPr bwMode="auto">
            <a:xfrm rot="5400000">
              <a:off x="5112" y="888"/>
              <a:ext cx="144" cy="96"/>
              <a:chOff x="1920" y="3600"/>
              <a:chExt cx="144" cy="96"/>
            </a:xfrm>
          </p:grpSpPr>
          <p:grpSp>
            <p:nvGrpSpPr>
              <p:cNvPr id="50402" name="Group 92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404" name="Line 92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05" name="Line 92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03" name="Line 92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335" name="Group 926"/>
            <p:cNvGrpSpPr>
              <a:grpSpLocks/>
            </p:cNvGrpSpPr>
            <p:nvPr/>
          </p:nvGrpSpPr>
          <p:grpSpPr bwMode="auto">
            <a:xfrm>
              <a:off x="4944" y="720"/>
              <a:ext cx="144" cy="96"/>
              <a:chOff x="2112" y="3600"/>
              <a:chExt cx="144" cy="96"/>
            </a:xfrm>
          </p:grpSpPr>
          <p:grpSp>
            <p:nvGrpSpPr>
              <p:cNvPr id="50398" name="Group 927"/>
              <p:cNvGrpSpPr>
                <a:grpSpLocks/>
              </p:cNvGrpSpPr>
              <p:nvPr/>
            </p:nvGrpSpPr>
            <p:grpSpPr bwMode="auto">
              <a:xfrm rot="10800000">
                <a:off x="2112" y="3600"/>
                <a:ext cx="144" cy="96"/>
                <a:chOff x="3216" y="2736"/>
                <a:chExt cx="336" cy="96"/>
              </a:xfrm>
            </p:grpSpPr>
            <p:sp>
              <p:nvSpPr>
                <p:cNvPr id="50400" name="Line 92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01" name="Line 92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99" name="Line 930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336" name="Group 931"/>
            <p:cNvGrpSpPr>
              <a:grpSpLocks/>
            </p:cNvGrpSpPr>
            <p:nvPr/>
          </p:nvGrpSpPr>
          <p:grpSpPr bwMode="auto">
            <a:xfrm>
              <a:off x="4800" y="720"/>
              <a:ext cx="144" cy="96"/>
              <a:chOff x="1920" y="3600"/>
              <a:chExt cx="144" cy="96"/>
            </a:xfrm>
          </p:grpSpPr>
          <p:grpSp>
            <p:nvGrpSpPr>
              <p:cNvPr id="50394" name="Group 93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396" name="Line 93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97" name="Line 93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95" name="Line 93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337" name="Group 936"/>
            <p:cNvGrpSpPr>
              <a:grpSpLocks/>
            </p:cNvGrpSpPr>
            <p:nvPr/>
          </p:nvGrpSpPr>
          <p:grpSpPr bwMode="auto">
            <a:xfrm>
              <a:off x="4320" y="720"/>
              <a:ext cx="96" cy="96"/>
              <a:chOff x="1920" y="3600"/>
              <a:chExt cx="144" cy="96"/>
            </a:xfrm>
          </p:grpSpPr>
          <p:grpSp>
            <p:nvGrpSpPr>
              <p:cNvPr id="50390" name="Group 93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392" name="Line 93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93" name="Line 93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91" name="Line 94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338" name="Group 941"/>
            <p:cNvGrpSpPr>
              <a:grpSpLocks/>
            </p:cNvGrpSpPr>
            <p:nvPr/>
          </p:nvGrpSpPr>
          <p:grpSpPr bwMode="auto">
            <a:xfrm>
              <a:off x="1392" y="720"/>
              <a:ext cx="96" cy="96"/>
              <a:chOff x="1920" y="3600"/>
              <a:chExt cx="144" cy="96"/>
            </a:xfrm>
          </p:grpSpPr>
          <p:grpSp>
            <p:nvGrpSpPr>
              <p:cNvPr id="50386" name="Group 94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388" name="Line 94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89" name="Line 94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87" name="Line 94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339" name="Group 946"/>
            <p:cNvGrpSpPr>
              <a:grpSpLocks/>
            </p:cNvGrpSpPr>
            <p:nvPr/>
          </p:nvGrpSpPr>
          <p:grpSpPr bwMode="auto">
            <a:xfrm>
              <a:off x="720" y="720"/>
              <a:ext cx="144" cy="96"/>
              <a:chOff x="1920" y="3600"/>
              <a:chExt cx="144" cy="96"/>
            </a:xfrm>
          </p:grpSpPr>
          <p:grpSp>
            <p:nvGrpSpPr>
              <p:cNvPr id="50382" name="Group 94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384" name="Line 94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85" name="Line 94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83" name="Line 95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340" name="Group 951"/>
            <p:cNvGrpSpPr>
              <a:grpSpLocks/>
            </p:cNvGrpSpPr>
            <p:nvPr/>
          </p:nvGrpSpPr>
          <p:grpSpPr bwMode="auto">
            <a:xfrm>
              <a:off x="864" y="720"/>
              <a:ext cx="144" cy="96"/>
              <a:chOff x="1920" y="3600"/>
              <a:chExt cx="144" cy="96"/>
            </a:xfrm>
          </p:grpSpPr>
          <p:grpSp>
            <p:nvGrpSpPr>
              <p:cNvPr id="50378" name="Group 95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380" name="Line 95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81" name="Line 95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79" name="Line 95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341" name="Text Box 956"/>
            <p:cNvSpPr txBox="1">
              <a:spLocks noChangeArrowheads="1"/>
            </p:cNvSpPr>
            <p:nvPr/>
          </p:nvSpPr>
          <p:spPr bwMode="auto">
            <a:xfrm>
              <a:off x="3936" y="3096"/>
              <a:ext cx="11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Second Floor</a:t>
              </a:r>
            </a:p>
          </p:txBody>
        </p:sp>
        <p:sp>
          <p:nvSpPr>
            <p:cNvPr id="50342" name="Rectangle 957"/>
            <p:cNvSpPr>
              <a:spLocks noChangeArrowheads="1"/>
            </p:cNvSpPr>
            <p:nvPr/>
          </p:nvSpPr>
          <p:spPr bwMode="auto">
            <a:xfrm>
              <a:off x="1008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343" name="Text Box 958"/>
            <p:cNvSpPr txBox="1">
              <a:spLocks noChangeArrowheads="1"/>
            </p:cNvSpPr>
            <p:nvPr/>
          </p:nvSpPr>
          <p:spPr bwMode="auto">
            <a:xfrm>
              <a:off x="864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0344" name="Rectangle 959"/>
            <p:cNvSpPr>
              <a:spLocks noChangeArrowheads="1"/>
            </p:cNvSpPr>
            <p:nvPr/>
          </p:nvSpPr>
          <p:spPr bwMode="auto">
            <a:xfrm>
              <a:off x="2016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345" name="Text Box 960"/>
            <p:cNvSpPr txBox="1">
              <a:spLocks noChangeArrowheads="1"/>
            </p:cNvSpPr>
            <p:nvPr/>
          </p:nvSpPr>
          <p:spPr bwMode="auto">
            <a:xfrm>
              <a:off x="2112" y="1296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Attic Hatch</a:t>
              </a:r>
            </a:p>
          </p:txBody>
        </p:sp>
        <p:sp>
          <p:nvSpPr>
            <p:cNvPr id="50346" name="Rectangle 961"/>
            <p:cNvSpPr>
              <a:spLocks noChangeArrowheads="1"/>
            </p:cNvSpPr>
            <p:nvPr/>
          </p:nvSpPr>
          <p:spPr bwMode="auto">
            <a:xfrm>
              <a:off x="2832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347" name="Text Box 962"/>
            <p:cNvSpPr txBox="1">
              <a:spLocks noChangeArrowheads="1"/>
            </p:cNvSpPr>
            <p:nvPr/>
          </p:nvSpPr>
          <p:spPr bwMode="auto">
            <a:xfrm>
              <a:off x="2544" y="1296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0348" name="Rectangle 963"/>
            <p:cNvSpPr>
              <a:spLocks noChangeArrowheads="1"/>
            </p:cNvSpPr>
            <p:nvPr/>
          </p:nvSpPr>
          <p:spPr bwMode="auto">
            <a:xfrm>
              <a:off x="3744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349" name="Text Box 964"/>
            <p:cNvSpPr txBox="1">
              <a:spLocks noChangeArrowheads="1"/>
            </p:cNvSpPr>
            <p:nvPr/>
          </p:nvSpPr>
          <p:spPr bwMode="auto">
            <a:xfrm>
              <a:off x="3600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0350" name="Rectangle 965"/>
            <p:cNvSpPr>
              <a:spLocks noChangeArrowheads="1"/>
            </p:cNvSpPr>
            <p:nvPr/>
          </p:nvSpPr>
          <p:spPr bwMode="auto">
            <a:xfrm>
              <a:off x="4752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351" name="Text Box 966"/>
            <p:cNvSpPr txBox="1">
              <a:spLocks noChangeArrowheads="1"/>
            </p:cNvSpPr>
            <p:nvPr/>
          </p:nvSpPr>
          <p:spPr bwMode="auto">
            <a:xfrm>
              <a:off x="4608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grpSp>
          <p:nvGrpSpPr>
            <p:cNvPr id="50352" name="Group 967"/>
            <p:cNvGrpSpPr>
              <a:grpSpLocks/>
            </p:cNvGrpSpPr>
            <p:nvPr/>
          </p:nvGrpSpPr>
          <p:grpSpPr bwMode="auto">
            <a:xfrm>
              <a:off x="1728" y="1104"/>
              <a:ext cx="144" cy="144"/>
              <a:chOff x="2112" y="1632"/>
              <a:chExt cx="144" cy="144"/>
            </a:xfrm>
          </p:grpSpPr>
          <p:grpSp>
            <p:nvGrpSpPr>
              <p:cNvPr id="50374" name="Group 968"/>
              <p:cNvGrpSpPr>
                <a:grpSpLocks/>
              </p:cNvGrpSpPr>
              <p:nvPr/>
            </p:nvGrpSpPr>
            <p:grpSpPr bwMode="auto">
              <a:xfrm rot="10800000" flipV="1">
                <a:off x="2112" y="1632"/>
                <a:ext cx="144" cy="144"/>
                <a:chOff x="1827" y="2496"/>
                <a:chExt cx="93" cy="96"/>
              </a:xfrm>
            </p:grpSpPr>
            <p:sp>
              <p:nvSpPr>
                <p:cNvPr id="50376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77" name="Line 97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75" name="Line 971"/>
              <p:cNvSpPr>
                <a:spLocks noChangeShapeType="1"/>
              </p:cNvSpPr>
              <p:nvPr/>
            </p:nvSpPr>
            <p:spPr bwMode="auto">
              <a:xfrm>
                <a:off x="2112" y="1632"/>
                <a:ext cx="0" cy="144"/>
              </a:xfrm>
              <a:prstGeom prst="line">
                <a:avLst/>
              </a:prstGeom>
              <a:noFill/>
              <a:ln w="317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353" name="Rectangle 972"/>
            <p:cNvSpPr>
              <a:spLocks noChangeArrowheads="1"/>
            </p:cNvSpPr>
            <p:nvPr/>
          </p:nvSpPr>
          <p:spPr bwMode="auto">
            <a:xfrm>
              <a:off x="1002" y="129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354" name="Text Box 973"/>
            <p:cNvSpPr txBox="1">
              <a:spLocks noChangeArrowheads="1"/>
            </p:cNvSpPr>
            <p:nvPr/>
          </p:nvSpPr>
          <p:spPr bwMode="auto">
            <a:xfrm>
              <a:off x="858" y="1392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Attic Hatch</a:t>
              </a:r>
            </a:p>
          </p:txBody>
        </p:sp>
        <p:sp>
          <p:nvSpPr>
            <p:cNvPr id="50355" name="Text Box 974"/>
            <p:cNvSpPr txBox="1">
              <a:spLocks noChangeArrowheads="1"/>
            </p:cNvSpPr>
            <p:nvPr/>
          </p:nvSpPr>
          <p:spPr bwMode="auto">
            <a:xfrm>
              <a:off x="144" y="1680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50356" name="Text Box 975"/>
            <p:cNvSpPr txBox="1">
              <a:spLocks noChangeArrowheads="1"/>
            </p:cNvSpPr>
            <p:nvPr/>
          </p:nvSpPr>
          <p:spPr bwMode="auto">
            <a:xfrm>
              <a:off x="5184" y="168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50357" name="Text Box 976"/>
            <p:cNvSpPr txBox="1">
              <a:spLocks noChangeArrowheads="1"/>
            </p:cNvSpPr>
            <p:nvPr/>
          </p:nvSpPr>
          <p:spPr bwMode="auto">
            <a:xfrm>
              <a:off x="2832" y="19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50358" name="Text Box 977"/>
            <p:cNvSpPr txBox="1">
              <a:spLocks noChangeArrowheads="1"/>
            </p:cNvSpPr>
            <p:nvPr/>
          </p:nvSpPr>
          <p:spPr bwMode="auto">
            <a:xfrm>
              <a:off x="2784" y="288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50359" name="Rectangle 978"/>
            <p:cNvSpPr>
              <a:spLocks noChangeArrowheads="1"/>
            </p:cNvSpPr>
            <p:nvPr/>
          </p:nvSpPr>
          <p:spPr bwMode="auto">
            <a:xfrm>
              <a:off x="2688" y="172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50360" name="Rectangle 979"/>
            <p:cNvSpPr>
              <a:spLocks noChangeArrowheads="1"/>
            </p:cNvSpPr>
            <p:nvPr/>
          </p:nvSpPr>
          <p:spPr bwMode="auto">
            <a:xfrm>
              <a:off x="1824" y="172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50361" name="Rectangle 980"/>
            <p:cNvSpPr>
              <a:spLocks noChangeArrowheads="1"/>
            </p:cNvSpPr>
            <p:nvPr/>
          </p:nvSpPr>
          <p:spPr bwMode="auto">
            <a:xfrm>
              <a:off x="1824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50362" name="Rectangle 981"/>
            <p:cNvSpPr>
              <a:spLocks noChangeArrowheads="1"/>
            </p:cNvSpPr>
            <p:nvPr/>
          </p:nvSpPr>
          <p:spPr bwMode="auto">
            <a:xfrm>
              <a:off x="2640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50363" name="Rectangle 982"/>
            <p:cNvSpPr>
              <a:spLocks noChangeArrowheads="1"/>
            </p:cNvSpPr>
            <p:nvPr/>
          </p:nvSpPr>
          <p:spPr bwMode="auto">
            <a:xfrm>
              <a:off x="2592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50364" name="Rectangle 983"/>
            <p:cNvSpPr>
              <a:spLocks noChangeArrowheads="1"/>
            </p:cNvSpPr>
            <p:nvPr/>
          </p:nvSpPr>
          <p:spPr bwMode="auto">
            <a:xfrm>
              <a:off x="1728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50365" name="Rectangle 984"/>
            <p:cNvSpPr>
              <a:spLocks noChangeArrowheads="1"/>
            </p:cNvSpPr>
            <p:nvPr/>
          </p:nvSpPr>
          <p:spPr bwMode="auto">
            <a:xfrm>
              <a:off x="3456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50366" name="Rectangle 985"/>
            <p:cNvSpPr>
              <a:spLocks noChangeArrowheads="1"/>
            </p:cNvSpPr>
            <p:nvPr/>
          </p:nvSpPr>
          <p:spPr bwMode="auto">
            <a:xfrm>
              <a:off x="4368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50367" name="Rectangle 986"/>
            <p:cNvSpPr>
              <a:spLocks noChangeArrowheads="1"/>
            </p:cNvSpPr>
            <p:nvPr/>
          </p:nvSpPr>
          <p:spPr bwMode="auto">
            <a:xfrm>
              <a:off x="768" y="2544"/>
              <a:ext cx="64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Master Bedroom </a:t>
              </a:r>
            </a:p>
          </p:txBody>
        </p:sp>
        <p:sp>
          <p:nvSpPr>
            <p:cNvPr id="50368" name="Rectangle 987"/>
            <p:cNvSpPr>
              <a:spLocks noChangeArrowheads="1"/>
            </p:cNvSpPr>
            <p:nvPr/>
          </p:nvSpPr>
          <p:spPr bwMode="auto">
            <a:xfrm>
              <a:off x="816" y="1632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50369" name="Rectangle 988"/>
            <p:cNvSpPr>
              <a:spLocks noChangeArrowheads="1"/>
            </p:cNvSpPr>
            <p:nvPr/>
          </p:nvSpPr>
          <p:spPr bwMode="auto">
            <a:xfrm>
              <a:off x="3552" y="1632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50370" name="Rectangle 989"/>
            <p:cNvSpPr>
              <a:spLocks noChangeArrowheads="1"/>
            </p:cNvSpPr>
            <p:nvPr/>
          </p:nvSpPr>
          <p:spPr bwMode="auto">
            <a:xfrm>
              <a:off x="4464" y="1632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2</a:t>
              </a:r>
            </a:p>
          </p:txBody>
        </p:sp>
        <p:sp>
          <p:nvSpPr>
            <p:cNvPr id="50371" name="Rectangle 990"/>
            <p:cNvSpPr>
              <a:spLocks noChangeArrowheads="1"/>
            </p:cNvSpPr>
            <p:nvPr/>
          </p:nvSpPr>
          <p:spPr bwMode="auto">
            <a:xfrm>
              <a:off x="816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50372" name="Rectangle 991"/>
            <p:cNvSpPr>
              <a:spLocks noChangeArrowheads="1"/>
            </p:cNvSpPr>
            <p:nvPr/>
          </p:nvSpPr>
          <p:spPr bwMode="auto">
            <a:xfrm>
              <a:off x="3552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  <p:sp>
          <p:nvSpPr>
            <p:cNvPr id="50373" name="Rectangle 992"/>
            <p:cNvSpPr>
              <a:spLocks noChangeArrowheads="1"/>
            </p:cNvSpPr>
            <p:nvPr/>
          </p:nvSpPr>
          <p:spPr bwMode="auto">
            <a:xfrm>
              <a:off x="4512" y="1008"/>
              <a:ext cx="45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Arial" charset="0"/>
                </a:rPr>
                <a:t>Bedroom 3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2660840D-5A48-4968-8F62-CFD965ED6107}" type="slidenum">
              <a:rPr lang="en-US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64515" name="Rectangle 100"/>
          <p:cNvSpPr>
            <a:spLocks noChangeArrowheads="1"/>
          </p:cNvSpPr>
          <p:nvPr/>
        </p:nvSpPr>
        <p:spPr bwMode="auto">
          <a:xfrm>
            <a:off x="0" y="-76200"/>
            <a:ext cx="9144000" cy="62738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64516" name="Group 102"/>
          <p:cNvGrpSpPr>
            <a:grpSpLocks/>
          </p:cNvGrpSpPr>
          <p:nvPr/>
        </p:nvGrpSpPr>
        <p:grpSpPr bwMode="auto">
          <a:xfrm>
            <a:off x="228600" y="700088"/>
            <a:ext cx="8721725" cy="4786312"/>
            <a:chOff x="144" y="441"/>
            <a:chExt cx="5494" cy="3015"/>
          </a:xfrm>
        </p:grpSpPr>
        <p:sp>
          <p:nvSpPr>
            <p:cNvPr id="64517" name="Line 2"/>
            <p:cNvSpPr>
              <a:spLocks noChangeShapeType="1"/>
            </p:cNvSpPr>
            <p:nvPr/>
          </p:nvSpPr>
          <p:spPr bwMode="auto">
            <a:xfrm>
              <a:off x="624" y="2937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518" name="Line 3"/>
            <p:cNvSpPr>
              <a:spLocks noChangeShapeType="1"/>
            </p:cNvSpPr>
            <p:nvPr/>
          </p:nvSpPr>
          <p:spPr bwMode="auto">
            <a:xfrm>
              <a:off x="624" y="921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519" name="Line 4"/>
            <p:cNvSpPr>
              <a:spLocks noChangeShapeType="1"/>
            </p:cNvSpPr>
            <p:nvPr/>
          </p:nvSpPr>
          <p:spPr bwMode="auto">
            <a:xfrm>
              <a:off x="624" y="921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520" name="Line 5"/>
            <p:cNvSpPr>
              <a:spLocks noChangeShapeType="1"/>
            </p:cNvSpPr>
            <p:nvPr/>
          </p:nvSpPr>
          <p:spPr bwMode="auto">
            <a:xfrm>
              <a:off x="5184" y="921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521" name="Line 6"/>
            <p:cNvSpPr>
              <a:spLocks noChangeShapeType="1"/>
            </p:cNvSpPr>
            <p:nvPr/>
          </p:nvSpPr>
          <p:spPr bwMode="auto">
            <a:xfrm>
              <a:off x="3360" y="921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522" name="Line 7"/>
            <p:cNvSpPr>
              <a:spLocks noChangeShapeType="1"/>
            </p:cNvSpPr>
            <p:nvPr/>
          </p:nvSpPr>
          <p:spPr bwMode="auto">
            <a:xfrm>
              <a:off x="2448" y="921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523" name="Line 8"/>
            <p:cNvSpPr>
              <a:spLocks noChangeShapeType="1"/>
            </p:cNvSpPr>
            <p:nvPr/>
          </p:nvSpPr>
          <p:spPr bwMode="auto">
            <a:xfrm>
              <a:off x="4272" y="921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524" name="Line 9"/>
            <p:cNvSpPr>
              <a:spLocks noChangeShapeType="1"/>
            </p:cNvSpPr>
            <p:nvPr/>
          </p:nvSpPr>
          <p:spPr bwMode="auto">
            <a:xfrm>
              <a:off x="1536" y="921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4525" name="Group 10"/>
            <p:cNvGrpSpPr>
              <a:grpSpLocks/>
            </p:cNvGrpSpPr>
            <p:nvPr/>
          </p:nvGrpSpPr>
          <p:grpSpPr bwMode="auto">
            <a:xfrm>
              <a:off x="1392" y="2265"/>
              <a:ext cx="144" cy="336"/>
              <a:chOff x="4560" y="3312"/>
              <a:chExt cx="144" cy="336"/>
            </a:xfrm>
          </p:grpSpPr>
          <p:sp>
            <p:nvSpPr>
              <p:cNvPr id="64608" name="Rectangle 11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4609" name="Line 12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610" name="Line 13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611" name="Line 14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612" name="Line 15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613" name="Line 16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614" name="Line 17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4526" name="Group 18"/>
            <p:cNvGrpSpPr>
              <a:grpSpLocks/>
            </p:cNvGrpSpPr>
            <p:nvPr/>
          </p:nvGrpSpPr>
          <p:grpSpPr bwMode="auto">
            <a:xfrm>
              <a:off x="1536" y="2265"/>
              <a:ext cx="144" cy="336"/>
              <a:chOff x="4560" y="3312"/>
              <a:chExt cx="144" cy="336"/>
            </a:xfrm>
          </p:grpSpPr>
          <p:sp>
            <p:nvSpPr>
              <p:cNvPr id="64601" name="Rectangle 19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4602" name="Line 20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603" name="Line 21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604" name="Line 22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605" name="Line 23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606" name="Line 24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607" name="Line 25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4527" name="Text Box 26"/>
            <p:cNvSpPr txBox="1">
              <a:spLocks noChangeArrowheads="1"/>
            </p:cNvSpPr>
            <p:nvPr/>
          </p:nvSpPr>
          <p:spPr bwMode="auto">
            <a:xfrm>
              <a:off x="2736" y="2649"/>
              <a:ext cx="6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</a:t>
              </a:r>
              <a:br>
                <a:rPr lang="en-US" sz="1200" b="1" dirty="0">
                  <a:latin typeface="Arial" charset="0"/>
                </a:rPr>
              </a:br>
              <a:r>
                <a:rPr lang="en-US" sz="1200" b="1" dirty="0">
                  <a:latin typeface="Arial" charset="0"/>
                </a:rPr>
                <a:t>1st Floor</a:t>
              </a:r>
            </a:p>
          </p:txBody>
        </p:sp>
        <p:grpSp>
          <p:nvGrpSpPr>
            <p:cNvPr id="64528" name="Group 27"/>
            <p:cNvGrpSpPr>
              <a:grpSpLocks/>
            </p:cNvGrpSpPr>
            <p:nvPr/>
          </p:nvGrpSpPr>
          <p:grpSpPr bwMode="auto">
            <a:xfrm>
              <a:off x="4128" y="2265"/>
              <a:ext cx="144" cy="336"/>
              <a:chOff x="4560" y="3312"/>
              <a:chExt cx="144" cy="336"/>
            </a:xfrm>
          </p:grpSpPr>
          <p:sp>
            <p:nvSpPr>
              <p:cNvPr id="64594" name="Rectangle 28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4595" name="Line 29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96" name="Line 30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97" name="Line 31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98" name="Line 32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99" name="Line 33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600" name="Line 34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4529" name="Text Box 35"/>
            <p:cNvSpPr txBox="1">
              <a:spLocks noChangeArrowheads="1"/>
            </p:cNvSpPr>
            <p:nvPr/>
          </p:nvSpPr>
          <p:spPr bwMode="auto">
            <a:xfrm>
              <a:off x="3648" y="2649"/>
              <a:ext cx="6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</a:t>
              </a:r>
              <a:br>
                <a:rPr lang="en-US" sz="1200" b="1" dirty="0">
                  <a:latin typeface="Arial" charset="0"/>
                </a:rPr>
              </a:br>
              <a:r>
                <a:rPr lang="en-US" sz="1200" b="1" dirty="0">
                  <a:latin typeface="Arial" charset="0"/>
                </a:rPr>
                <a:t>1st Floor</a:t>
              </a:r>
            </a:p>
          </p:txBody>
        </p:sp>
        <p:grpSp>
          <p:nvGrpSpPr>
            <p:cNvPr id="64530" name="Group 36"/>
            <p:cNvGrpSpPr>
              <a:grpSpLocks/>
            </p:cNvGrpSpPr>
            <p:nvPr/>
          </p:nvGrpSpPr>
          <p:grpSpPr bwMode="auto">
            <a:xfrm>
              <a:off x="4272" y="2265"/>
              <a:ext cx="144" cy="336"/>
              <a:chOff x="4560" y="3312"/>
              <a:chExt cx="144" cy="336"/>
            </a:xfrm>
          </p:grpSpPr>
          <p:sp>
            <p:nvSpPr>
              <p:cNvPr id="64587" name="Rectangle 37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4588" name="Line 38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89" name="Line 39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90" name="Line 40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91" name="Line 41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92" name="Line 42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93" name="Line 43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4531" name="Group 44"/>
            <p:cNvGrpSpPr>
              <a:grpSpLocks/>
            </p:cNvGrpSpPr>
            <p:nvPr/>
          </p:nvGrpSpPr>
          <p:grpSpPr bwMode="auto">
            <a:xfrm>
              <a:off x="3216" y="2265"/>
              <a:ext cx="144" cy="336"/>
              <a:chOff x="4560" y="3312"/>
              <a:chExt cx="144" cy="336"/>
            </a:xfrm>
          </p:grpSpPr>
          <p:sp>
            <p:nvSpPr>
              <p:cNvPr id="64580" name="Rectangle 45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4581" name="Line 46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82" name="Line 47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83" name="Line 48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84" name="Line 49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85" name="Line 50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86" name="Line 51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4532" name="Text Box 52"/>
            <p:cNvSpPr txBox="1">
              <a:spLocks noChangeArrowheads="1"/>
            </p:cNvSpPr>
            <p:nvPr/>
          </p:nvSpPr>
          <p:spPr bwMode="auto">
            <a:xfrm>
              <a:off x="4224" y="2649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sp>
          <p:nvSpPr>
            <p:cNvPr id="64533" name="Text Box 53"/>
            <p:cNvSpPr txBox="1">
              <a:spLocks noChangeArrowheads="1"/>
            </p:cNvSpPr>
            <p:nvPr/>
          </p:nvSpPr>
          <p:spPr bwMode="auto">
            <a:xfrm>
              <a:off x="1056" y="2649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sp>
          <p:nvSpPr>
            <p:cNvPr id="64534" name="Text Box 54"/>
            <p:cNvSpPr txBox="1">
              <a:spLocks noChangeArrowheads="1"/>
            </p:cNvSpPr>
            <p:nvPr/>
          </p:nvSpPr>
          <p:spPr bwMode="auto">
            <a:xfrm>
              <a:off x="1488" y="2649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grpSp>
          <p:nvGrpSpPr>
            <p:cNvPr id="64535" name="Group 55"/>
            <p:cNvGrpSpPr>
              <a:grpSpLocks/>
            </p:cNvGrpSpPr>
            <p:nvPr/>
          </p:nvGrpSpPr>
          <p:grpSpPr bwMode="auto">
            <a:xfrm>
              <a:off x="4224" y="921"/>
              <a:ext cx="240" cy="155"/>
              <a:chOff x="4368" y="1584"/>
              <a:chExt cx="240" cy="155"/>
            </a:xfrm>
          </p:grpSpPr>
          <p:sp>
            <p:nvSpPr>
              <p:cNvPr id="64575" name="Text Box 56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4576" name="Rectangle 57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4577" name="Group 58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64578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4579" name="Line 60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64536" name="Text Box 61"/>
            <p:cNvSpPr txBox="1">
              <a:spLocks noChangeArrowheads="1"/>
            </p:cNvSpPr>
            <p:nvPr/>
          </p:nvSpPr>
          <p:spPr bwMode="auto">
            <a:xfrm>
              <a:off x="1728" y="921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64537" name="Text Box 62"/>
            <p:cNvSpPr txBox="1">
              <a:spLocks noChangeArrowheads="1"/>
            </p:cNvSpPr>
            <p:nvPr/>
          </p:nvSpPr>
          <p:spPr bwMode="auto">
            <a:xfrm>
              <a:off x="3936" y="3225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Basement</a:t>
              </a:r>
            </a:p>
          </p:txBody>
        </p:sp>
        <p:sp>
          <p:nvSpPr>
            <p:cNvPr id="64538" name="Rectangle 63"/>
            <p:cNvSpPr>
              <a:spLocks noChangeArrowheads="1"/>
            </p:cNvSpPr>
            <p:nvPr/>
          </p:nvSpPr>
          <p:spPr bwMode="auto">
            <a:xfrm rot="10800000">
              <a:off x="3504" y="921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4539" name="Group 64"/>
            <p:cNvGrpSpPr>
              <a:grpSpLocks/>
            </p:cNvGrpSpPr>
            <p:nvPr/>
          </p:nvGrpSpPr>
          <p:grpSpPr bwMode="auto">
            <a:xfrm>
              <a:off x="3312" y="921"/>
              <a:ext cx="240" cy="155"/>
              <a:chOff x="4368" y="1584"/>
              <a:chExt cx="240" cy="155"/>
            </a:xfrm>
          </p:grpSpPr>
          <p:sp>
            <p:nvSpPr>
              <p:cNvPr id="64570" name="Text Box 65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4571" name="Rectangle 66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4572" name="Group 67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64573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4574" name="Line 69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64540" name="Group 70"/>
            <p:cNvGrpSpPr>
              <a:grpSpLocks/>
            </p:cNvGrpSpPr>
            <p:nvPr/>
          </p:nvGrpSpPr>
          <p:grpSpPr bwMode="auto">
            <a:xfrm>
              <a:off x="2400" y="921"/>
              <a:ext cx="240" cy="155"/>
              <a:chOff x="4368" y="1584"/>
              <a:chExt cx="240" cy="155"/>
            </a:xfrm>
          </p:grpSpPr>
          <p:sp>
            <p:nvSpPr>
              <p:cNvPr id="64565" name="Text Box 71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4566" name="Rectangle 72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4567" name="Group 73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64568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4569" name="Line 75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64541" name="Group 76"/>
            <p:cNvGrpSpPr>
              <a:grpSpLocks/>
            </p:cNvGrpSpPr>
            <p:nvPr/>
          </p:nvGrpSpPr>
          <p:grpSpPr bwMode="auto">
            <a:xfrm>
              <a:off x="1488" y="921"/>
              <a:ext cx="240" cy="155"/>
              <a:chOff x="4368" y="1584"/>
              <a:chExt cx="240" cy="155"/>
            </a:xfrm>
          </p:grpSpPr>
          <p:sp>
            <p:nvSpPr>
              <p:cNvPr id="64560" name="Text Box 77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4561" name="Rectangle 78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4562" name="Group 79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64563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4564" name="Line 81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64542" name="Group 82"/>
            <p:cNvGrpSpPr>
              <a:grpSpLocks/>
            </p:cNvGrpSpPr>
            <p:nvPr/>
          </p:nvGrpSpPr>
          <p:grpSpPr bwMode="auto">
            <a:xfrm>
              <a:off x="576" y="921"/>
              <a:ext cx="240" cy="155"/>
              <a:chOff x="4368" y="1584"/>
              <a:chExt cx="240" cy="155"/>
            </a:xfrm>
          </p:grpSpPr>
          <p:sp>
            <p:nvSpPr>
              <p:cNvPr id="64555" name="Text Box 83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4556" name="Rectangle 84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4557" name="Group 85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64558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4559" name="Line 87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64543" name="Rectangle 88"/>
            <p:cNvSpPr>
              <a:spLocks noChangeArrowheads="1"/>
            </p:cNvSpPr>
            <p:nvPr/>
          </p:nvSpPr>
          <p:spPr bwMode="auto">
            <a:xfrm rot="10800000">
              <a:off x="4416" y="921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4544" name="Rectangle 89"/>
            <p:cNvSpPr>
              <a:spLocks noChangeArrowheads="1"/>
            </p:cNvSpPr>
            <p:nvPr/>
          </p:nvSpPr>
          <p:spPr bwMode="auto">
            <a:xfrm rot="10800000">
              <a:off x="2592" y="921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4545" name="Rectangle 90"/>
            <p:cNvSpPr>
              <a:spLocks noChangeArrowheads="1"/>
            </p:cNvSpPr>
            <p:nvPr/>
          </p:nvSpPr>
          <p:spPr bwMode="auto">
            <a:xfrm rot="10800000">
              <a:off x="1680" y="921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4546" name="Rectangle 91"/>
            <p:cNvSpPr>
              <a:spLocks noChangeArrowheads="1"/>
            </p:cNvSpPr>
            <p:nvPr/>
          </p:nvSpPr>
          <p:spPr bwMode="auto">
            <a:xfrm rot="10800000">
              <a:off x="768" y="921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4547" name="Text Box 92"/>
            <p:cNvSpPr txBox="1">
              <a:spLocks noChangeArrowheads="1"/>
            </p:cNvSpPr>
            <p:nvPr/>
          </p:nvSpPr>
          <p:spPr bwMode="auto">
            <a:xfrm>
              <a:off x="816" y="921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64548" name="Text Box 93"/>
            <p:cNvSpPr txBox="1">
              <a:spLocks noChangeArrowheads="1"/>
            </p:cNvSpPr>
            <p:nvPr/>
          </p:nvSpPr>
          <p:spPr bwMode="auto">
            <a:xfrm>
              <a:off x="2640" y="921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64549" name="Text Box 94"/>
            <p:cNvSpPr txBox="1">
              <a:spLocks noChangeArrowheads="1"/>
            </p:cNvSpPr>
            <p:nvPr/>
          </p:nvSpPr>
          <p:spPr bwMode="auto">
            <a:xfrm>
              <a:off x="3552" y="921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64550" name="Text Box 95"/>
            <p:cNvSpPr txBox="1">
              <a:spLocks noChangeArrowheads="1"/>
            </p:cNvSpPr>
            <p:nvPr/>
          </p:nvSpPr>
          <p:spPr bwMode="auto">
            <a:xfrm>
              <a:off x="4464" y="921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64551" name="Text Box 96"/>
            <p:cNvSpPr txBox="1">
              <a:spLocks noChangeArrowheads="1"/>
            </p:cNvSpPr>
            <p:nvPr/>
          </p:nvSpPr>
          <p:spPr bwMode="auto">
            <a:xfrm>
              <a:off x="5184" y="1785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64552" name="Text Box 97"/>
            <p:cNvSpPr txBox="1">
              <a:spLocks noChangeArrowheads="1"/>
            </p:cNvSpPr>
            <p:nvPr/>
          </p:nvSpPr>
          <p:spPr bwMode="auto">
            <a:xfrm>
              <a:off x="2688" y="441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64553" name="Text Box 98"/>
            <p:cNvSpPr txBox="1">
              <a:spLocks noChangeArrowheads="1"/>
            </p:cNvSpPr>
            <p:nvPr/>
          </p:nvSpPr>
          <p:spPr bwMode="auto">
            <a:xfrm>
              <a:off x="144" y="1785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64554" name="Text Box 99"/>
            <p:cNvSpPr txBox="1">
              <a:spLocks noChangeArrowheads="1"/>
            </p:cNvSpPr>
            <p:nvPr/>
          </p:nvSpPr>
          <p:spPr bwMode="auto">
            <a:xfrm>
              <a:off x="2688" y="3177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</p:grp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87FC9E79-5C06-438A-8EA3-E7963A41239D}" type="slidenum">
              <a:rPr lang="en-US"/>
              <a:pPr>
                <a:defRPr/>
              </a:pPr>
              <a:t>86</a:t>
            </a:fld>
            <a:endParaRPr lang="en-US" dirty="0"/>
          </a:p>
        </p:txBody>
      </p:sp>
      <p:sp>
        <p:nvSpPr>
          <p:cNvPr id="89091" name="Rectangle 100"/>
          <p:cNvSpPr>
            <a:spLocks noChangeArrowheads="1"/>
          </p:cNvSpPr>
          <p:nvPr/>
        </p:nvSpPr>
        <p:spPr bwMode="auto">
          <a:xfrm>
            <a:off x="0" y="-76200"/>
            <a:ext cx="9144000" cy="64087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89092" name="Group 101"/>
          <p:cNvGrpSpPr>
            <a:grpSpLocks/>
          </p:cNvGrpSpPr>
          <p:nvPr/>
        </p:nvGrpSpPr>
        <p:grpSpPr bwMode="auto">
          <a:xfrm>
            <a:off x="228600" y="762000"/>
            <a:ext cx="8721725" cy="4786313"/>
            <a:chOff x="144" y="816"/>
            <a:chExt cx="5494" cy="3015"/>
          </a:xfrm>
        </p:grpSpPr>
        <p:sp>
          <p:nvSpPr>
            <p:cNvPr id="89093" name="Line 2"/>
            <p:cNvSpPr>
              <a:spLocks noChangeShapeType="1"/>
            </p:cNvSpPr>
            <p:nvPr/>
          </p:nvSpPr>
          <p:spPr bwMode="auto">
            <a:xfrm>
              <a:off x="624" y="3312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094" name="Line 3"/>
            <p:cNvSpPr>
              <a:spLocks noChangeShapeType="1"/>
            </p:cNvSpPr>
            <p:nvPr/>
          </p:nvSpPr>
          <p:spPr bwMode="auto">
            <a:xfrm>
              <a:off x="624" y="1296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095" name="Line 4"/>
            <p:cNvSpPr>
              <a:spLocks noChangeShapeType="1"/>
            </p:cNvSpPr>
            <p:nvPr/>
          </p:nvSpPr>
          <p:spPr bwMode="auto">
            <a:xfrm>
              <a:off x="62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096" name="Line 5"/>
            <p:cNvSpPr>
              <a:spLocks noChangeShapeType="1"/>
            </p:cNvSpPr>
            <p:nvPr/>
          </p:nvSpPr>
          <p:spPr bwMode="auto">
            <a:xfrm>
              <a:off x="5184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097" name="Line 6"/>
            <p:cNvSpPr>
              <a:spLocks noChangeShapeType="1"/>
            </p:cNvSpPr>
            <p:nvPr/>
          </p:nvSpPr>
          <p:spPr bwMode="auto">
            <a:xfrm>
              <a:off x="3360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098" name="Line 7"/>
            <p:cNvSpPr>
              <a:spLocks noChangeShapeType="1"/>
            </p:cNvSpPr>
            <p:nvPr/>
          </p:nvSpPr>
          <p:spPr bwMode="auto">
            <a:xfrm>
              <a:off x="2448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099" name="Line 8"/>
            <p:cNvSpPr>
              <a:spLocks noChangeShapeType="1"/>
            </p:cNvSpPr>
            <p:nvPr/>
          </p:nvSpPr>
          <p:spPr bwMode="auto">
            <a:xfrm>
              <a:off x="4272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100" name="Line 9"/>
            <p:cNvSpPr>
              <a:spLocks noChangeShapeType="1"/>
            </p:cNvSpPr>
            <p:nvPr/>
          </p:nvSpPr>
          <p:spPr bwMode="auto">
            <a:xfrm>
              <a:off x="1536" y="1296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89101" name="Group 10"/>
            <p:cNvGrpSpPr>
              <a:grpSpLocks/>
            </p:cNvGrpSpPr>
            <p:nvPr/>
          </p:nvGrpSpPr>
          <p:grpSpPr bwMode="auto">
            <a:xfrm>
              <a:off x="1392" y="2640"/>
              <a:ext cx="144" cy="336"/>
              <a:chOff x="4560" y="3312"/>
              <a:chExt cx="144" cy="336"/>
            </a:xfrm>
          </p:grpSpPr>
          <p:sp>
            <p:nvSpPr>
              <p:cNvPr id="89184" name="Rectangle 11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9185" name="Line 12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86" name="Line 13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87" name="Line 14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88" name="Line 15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89" name="Line 16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90" name="Line 17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9102" name="Group 18"/>
            <p:cNvGrpSpPr>
              <a:grpSpLocks/>
            </p:cNvGrpSpPr>
            <p:nvPr/>
          </p:nvGrpSpPr>
          <p:grpSpPr bwMode="auto">
            <a:xfrm>
              <a:off x="1536" y="2640"/>
              <a:ext cx="144" cy="336"/>
              <a:chOff x="4560" y="3312"/>
              <a:chExt cx="144" cy="336"/>
            </a:xfrm>
          </p:grpSpPr>
          <p:sp>
            <p:nvSpPr>
              <p:cNvPr id="89177" name="Rectangle 19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9178" name="Line 20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79" name="Line 21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80" name="Line 22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81" name="Line 23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82" name="Line 24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83" name="Line 25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9103" name="Text Box 26"/>
            <p:cNvSpPr txBox="1">
              <a:spLocks noChangeArrowheads="1"/>
            </p:cNvSpPr>
            <p:nvPr/>
          </p:nvSpPr>
          <p:spPr bwMode="auto">
            <a:xfrm>
              <a:off x="2736" y="3024"/>
              <a:ext cx="6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</a:t>
              </a:r>
              <a:br>
                <a:rPr lang="en-US" sz="1200" b="1" dirty="0">
                  <a:latin typeface="Arial" charset="0"/>
                </a:rPr>
              </a:br>
              <a:r>
                <a:rPr lang="en-US" sz="1200" b="1" dirty="0">
                  <a:latin typeface="Arial" charset="0"/>
                </a:rPr>
                <a:t>1st Floor</a:t>
              </a:r>
            </a:p>
          </p:txBody>
        </p:sp>
        <p:grpSp>
          <p:nvGrpSpPr>
            <p:cNvPr id="89104" name="Group 27"/>
            <p:cNvGrpSpPr>
              <a:grpSpLocks/>
            </p:cNvGrpSpPr>
            <p:nvPr/>
          </p:nvGrpSpPr>
          <p:grpSpPr bwMode="auto">
            <a:xfrm>
              <a:off x="4128" y="2640"/>
              <a:ext cx="144" cy="336"/>
              <a:chOff x="4560" y="3312"/>
              <a:chExt cx="144" cy="336"/>
            </a:xfrm>
          </p:grpSpPr>
          <p:sp>
            <p:nvSpPr>
              <p:cNvPr id="89170" name="Rectangle 28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9171" name="Line 29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72" name="Line 30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73" name="Line 31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74" name="Line 32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75" name="Line 33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76" name="Line 34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9105" name="Text Box 35"/>
            <p:cNvSpPr txBox="1">
              <a:spLocks noChangeArrowheads="1"/>
            </p:cNvSpPr>
            <p:nvPr/>
          </p:nvSpPr>
          <p:spPr bwMode="auto">
            <a:xfrm>
              <a:off x="3648" y="3024"/>
              <a:ext cx="6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</a:t>
              </a:r>
              <a:br>
                <a:rPr lang="en-US" sz="1200" b="1" dirty="0">
                  <a:latin typeface="Arial" charset="0"/>
                </a:rPr>
              </a:br>
              <a:r>
                <a:rPr lang="en-US" sz="1200" b="1" dirty="0">
                  <a:latin typeface="Arial" charset="0"/>
                </a:rPr>
                <a:t>1st Floor</a:t>
              </a:r>
            </a:p>
          </p:txBody>
        </p:sp>
        <p:grpSp>
          <p:nvGrpSpPr>
            <p:cNvPr id="89106" name="Group 36"/>
            <p:cNvGrpSpPr>
              <a:grpSpLocks/>
            </p:cNvGrpSpPr>
            <p:nvPr/>
          </p:nvGrpSpPr>
          <p:grpSpPr bwMode="auto">
            <a:xfrm>
              <a:off x="4272" y="2640"/>
              <a:ext cx="144" cy="336"/>
              <a:chOff x="4560" y="3312"/>
              <a:chExt cx="144" cy="336"/>
            </a:xfrm>
          </p:grpSpPr>
          <p:sp>
            <p:nvSpPr>
              <p:cNvPr id="89163" name="Rectangle 37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9164" name="Line 38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65" name="Line 39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66" name="Line 40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67" name="Line 41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68" name="Line 42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69" name="Line 43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9107" name="Group 44"/>
            <p:cNvGrpSpPr>
              <a:grpSpLocks/>
            </p:cNvGrpSpPr>
            <p:nvPr/>
          </p:nvGrpSpPr>
          <p:grpSpPr bwMode="auto">
            <a:xfrm>
              <a:off x="3216" y="2640"/>
              <a:ext cx="144" cy="336"/>
              <a:chOff x="4560" y="3312"/>
              <a:chExt cx="144" cy="336"/>
            </a:xfrm>
          </p:grpSpPr>
          <p:sp>
            <p:nvSpPr>
              <p:cNvPr id="89156" name="Rectangle 45"/>
              <p:cNvSpPr>
                <a:spLocks noChangeArrowheads="1"/>
              </p:cNvSpPr>
              <p:nvPr/>
            </p:nvSpPr>
            <p:spPr bwMode="auto">
              <a:xfrm flipV="1">
                <a:off x="4560" y="3312"/>
                <a:ext cx="144" cy="3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9157" name="Line 46"/>
              <p:cNvSpPr>
                <a:spLocks noChangeShapeType="1"/>
              </p:cNvSpPr>
              <p:nvPr/>
            </p:nvSpPr>
            <p:spPr bwMode="auto">
              <a:xfrm flipV="1">
                <a:off x="4560" y="345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58" name="Line 47"/>
              <p:cNvSpPr>
                <a:spLocks noChangeShapeType="1"/>
              </p:cNvSpPr>
              <p:nvPr/>
            </p:nvSpPr>
            <p:spPr bwMode="auto">
              <a:xfrm flipV="1">
                <a:off x="4560" y="350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59" name="Line 48"/>
              <p:cNvSpPr>
                <a:spLocks noChangeShapeType="1"/>
              </p:cNvSpPr>
              <p:nvPr/>
            </p:nvSpPr>
            <p:spPr bwMode="auto">
              <a:xfrm flipV="1">
                <a:off x="4560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60" name="Line 49"/>
              <p:cNvSpPr>
                <a:spLocks noChangeShapeType="1"/>
              </p:cNvSpPr>
              <p:nvPr/>
            </p:nvSpPr>
            <p:spPr bwMode="auto">
              <a:xfrm flipV="1">
                <a:off x="456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61" name="Line 50"/>
              <p:cNvSpPr>
                <a:spLocks noChangeShapeType="1"/>
              </p:cNvSpPr>
              <p:nvPr/>
            </p:nvSpPr>
            <p:spPr bwMode="auto">
              <a:xfrm flipV="1">
                <a:off x="4560" y="340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9162" name="Line 51"/>
              <p:cNvSpPr>
                <a:spLocks noChangeShapeType="1"/>
              </p:cNvSpPr>
              <p:nvPr/>
            </p:nvSpPr>
            <p:spPr bwMode="auto">
              <a:xfrm flipV="1">
                <a:off x="4560" y="336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89108" name="Text Box 52"/>
            <p:cNvSpPr txBox="1">
              <a:spLocks noChangeArrowheads="1"/>
            </p:cNvSpPr>
            <p:nvPr/>
          </p:nvSpPr>
          <p:spPr bwMode="auto">
            <a:xfrm>
              <a:off x="4224" y="3024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sp>
          <p:nvSpPr>
            <p:cNvPr id="89109" name="Text Box 53"/>
            <p:cNvSpPr txBox="1">
              <a:spLocks noChangeArrowheads="1"/>
            </p:cNvSpPr>
            <p:nvPr/>
          </p:nvSpPr>
          <p:spPr bwMode="auto">
            <a:xfrm>
              <a:off x="1056" y="3024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sp>
          <p:nvSpPr>
            <p:cNvPr id="89110" name="Text Box 54"/>
            <p:cNvSpPr txBox="1">
              <a:spLocks noChangeArrowheads="1"/>
            </p:cNvSpPr>
            <p:nvPr/>
          </p:nvSpPr>
          <p:spPr bwMode="auto">
            <a:xfrm>
              <a:off x="1488" y="3024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Stairs to 1st Floor</a:t>
              </a:r>
            </a:p>
          </p:txBody>
        </p:sp>
        <p:grpSp>
          <p:nvGrpSpPr>
            <p:cNvPr id="89111" name="Group 55"/>
            <p:cNvGrpSpPr>
              <a:grpSpLocks/>
            </p:cNvGrpSpPr>
            <p:nvPr/>
          </p:nvGrpSpPr>
          <p:grpSpPr bwMode="auto">
            <a:xfrm>
              <a:off x="4224" y="1296"/>
              <a:ext cx="240" cy="155"/>
              <a:chOff x="4368" y="1584"/>
              <a:chExt cx="240" cy="155"/>
            </a:xfrm>
          </p:grpSpPr>
          <p:sp>
            <p:nvSpPr>
              <p:cNvPr id="89151" name="Text Box 56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9152" name="Rectangle 57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89153" name="Group 58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89154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9155" name="Line 60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89112" name="Text Box 61"/>
            <p:cNvSpPr txBox="1">
              <a:spLocks noChangeArrowheads="1"/>
            </p:cNvSpPr>
            <p:nvPr/>
          </p:nvSpPr>
          <p:spPr bwMode="auto">
            <a:xfrm>
              <a:off x="1728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89113" name="Text Box 62"/>
            <p:cNvSpPr txBox="1">
              <a:spLocks noChangeArrowheads="1"/>
            </p:cNvSpPr>
            <p:nvPr/>
          </p:nvSpPr>
          <p:spPr bwMode="auto">
            <a:xfrm>
              <a:off x="3936" y="3600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Basement</a:t>
              </a:r>
            </a:p>
          </p:txBody>
        </p:sp>
        <p:sp>
          <p:nvSpPr>
            <p:cNvPr id="89114" name="Rectangle 63"/>
            <p:cNvSpPr>
              <a:spLocks noChangeArrowheads="1"/>
            </p:cNvSpPr>
            <p:nvPr/>
          </p:nvSpPr>
          <p:spPr bwMode="auto">
            <a:xfrm rot="10800000">
              <a:off x="3504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89115" name="Group 64"/>
            <p:cNvGrpSpPr>
              <a:grpSpLocks/>
            </p:cNvGrpSpPr>
            <p:nvPr/>
          </p:nvGrpSpPr>
          <p:grpSpPr bwMode="auto">
            <a:xfrm>
              <a:off x="3312" y="1296"/>
              <a:ext cx="240" cy="155"/>
              <a:chOff x="4368" y="1584"/>
              <a:chExt cx="240" cy="155"/>
            </a:xfrm>
          </p:grpSpPr>
          <p:sp>
            <p:nvSpPr>
              <p:cNvPr id="89146" name="Text Box 65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9147" name="Rectangle 66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89148" name="Group 67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89149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9150" name="Line 69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89116" name="Group 70"/>
            <p:cNvGrpSpPr>
              <a:grpSpLocks/>
            </p:cNvGrpSpPr>
            <p:nvPr/>
          </p:nvGrpSpPr>
          <p:grpSpPr bwMode="auto">
            <a:xfrm>
              <a:off x="2400" y="1296"/>
              <a:ext cx="240" cy="155"/>
              <a:chOff x="4368" y="1584"/>
              <a:chExt cx="240" cy="155"/>
            </a:xfrm>
          </p:grpSpPr>
          <p:sp>
            <p:nvSpPr>
              <p:cNvPr id="89141" name="Text Box 71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9142" name="Rectangle 72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89143" name="Group 73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89144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9145" name="Line 75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89117" name="Group 76"/>
            <p:cNvGrpSpPr>
              <a:grpSpLocks/>
            </p:cNvGrpSpPr>
            <p:nvPr/>
          </p:nvGrpSpPr>
          <p:grpSpPr bwMode="auto">
            <a:xfrm>
              <a:off x="1488" y="1296"/>
              <a:ext cx="240" cy="155"/>
              <a:chOff x="4368" y="1584"/>
              <a:chExt cx="240" cy="155"/>
            </a:xfrm>
          </p:grpSpPr>
          <p:sp>
            <p:nvSpPr>
              <p:cNvPr id="89136" name="Text Box 77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9137" name="Rectangle 78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89138" name="Group 79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89139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9140" name="Line 81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89118" name="Group 82"/>
            <p:cNvGrpSpPr>
              <a:grpSpLocks/>
            </p:cNvGrpSpPr>
            <p:nvPr/>
          </p:nvGrpSpPr>
          <p:grpSpPr bwMode="auto">
            <a:xfrm>
              <a:off x="576" y="1296"/>
              <a:ext cx="240" cy="155"/>
              <a:chOff x="4368" y="1584"/>
              <a:chExt cx="240" cy="155"/>
            </a:xfrm>
          </p:grpSpPr>
          <p:sp>
            <p:nvSpPr>
              <p:cNvPr id="89131" name="Text Box 83"/>
              <p:cNvSpPr txBox="1">
                <a:spLocks noChangeArrowheads="1"/>
              </p:cNvSpPr>
              <p:nvPr/>
            </p:nvSpPr>
            <p:spPr bwMode="auto">
              <a:xfrm flipH="1">
                <a:off x="4368" y="1584"/>
                <a:ext cx="24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6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89132" name="Rectangle 84"/>
              <p:cNvSpPr>
                <a:spLocks noChangeArrowheads="1"/>
              </p:cNvSpPr>
              <p:nvPr/>
            </p:nvSpPr>
            <p:spPr bwMode="auto">
              <a:xfrm rot="5400000" flipH="1">
                <a:off x="4411" y="1590"/>
                <a:ext cx="155" cy="1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89133" name="Group 85"/>
              <p:cNvGrpSpPr>
                <a:grpSpLocks/>
              </p:cNvGrpSpPr>
              <p:nvPr/>
            </p:nvGrpSpPr>
            <p:grpSpPr bwMode="auto">
              <a:xfrm>
                <a:off x="4416" y="1687"/>
                <a:ext cx="57" cy="50"/>
                <a:chOff x="4271" y="1981"/>
                <a:chExt cx="57" cy="50"/>
              </a:xfrm>
            </p:grpSpPr>
            <p:sp>
              <p:nvSpPr>
                <p:cNvPr id="89134" name="door"/>
                <p:cNvSpPr>
                  <a:spLocks noEditPoints="1" noChangeArrowheads="1"/>
                </p:cNvSpPr>
                <p:nvPr/>
              </p:nvSpPr>
              <p:spPr bwMode="auto">
                <a:xfrm rot="10800000" flipV="1">
                  <a:off x="4273" y="1981"/>
                  <a:ext cx="55" cy="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749 w 21600"/>
                    <a:gd name="T10" fmla="*/ 11232 h 21600"/>
                    <a:gd name="T11" fmla="*/ 13353 w 21600"/>
                    <a:gd name="T12" fmla="*/ 20304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9135" name="Line 87"/>
                <p:cNvSpPr>
                  <a:spLocks noChangeShapeType="1"/>
                </p:cNvSpPr>
                <p:nvPr/>
              </p:nvSpPr>
              <p:spPr bwMode="auto">
                <a:xfrm rot="5400000">
                  <a:off x="4300" y="2002"/>
                  <a:ext cx="0" cy="57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89119" name="Rectangle 88"/>
            <p:cNvSpPr>
              <a:spLocks noChangeArrowheads="1"/>
            </p:cNvSpPr>
            <p:nvPr/>
          </p:nvSpPr>
          <p:spPr bwMode="auto">
            <a:xfrm rot="10800000">
              <a:off x="4416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9120" name="Rectangle 89"/>
            <p:cNvSpPr>
              <a:spLocks noChangeArrowheads="1"/>
            </p:cNvSpPr>
            <p:nvPr/>
          </p:nvSpPr>
          <p:spPr bwMode="auto">
            <a:xfrm rot="10800000">
              <a:off x="2592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9121" name="Rectangle 90"/>
            <p:cNvSpPr>
              <a:spLocks noChangeArrowheads="1"/>
            </p:cNvSpPr>
            <p:nvPr/>
          </p:nvSpPr>
          <p:spPr bwMode="auto">
            <a:xfrm rot="10800000">
              <a:off x="1680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9122" name="Rectangle 91"/>
            <p:cNvSpPr>
              <a:spLocks noChangeArrowheads="1"/>
            </p:cNvSpPr>
            <p:nvPr/>
          </p:nvSpPr>
          <p:spPr bwMode="auto">
            <a:xfrm rot="10800000">
              <a:off x="768" y="1296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9123" name="Text Box 92"/>
            <p:cNvSpPr txBox="1">
              <a:spLocks noChangeArrowheads="1"/>
            </p:cNvSpPr>
            <p:nvPr/>
          </p:nvSpPr>
          <p:spPr bwMode="auto">
            <a:xfrm>
              <a:off x="816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89124" name="Text Box 93"/>
            <p:cNvSpPr txBox="1">
              <a:spLocks noChangeArrowheads="1"/>
            </p:cNvSpPr>
            <p:nvPr/>
          </p:nvSpPr>
          <p:spPr bwMode="auto">
            <a:xfrm>
              <a:off x="2640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89125" name="Text Box 94"/>
            <p:cNvSpPr txBox="1">
              <a:spLocks noChangeArrowheads="1"/>
            </p:cNvSpPr>
            <p:nvPr/>
          </p:nvSpPr>
          <p:spPr bwMode="auto">
            <a:xfrm>
              <a:off x="3552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89126" name="Text Box 95"/>
            <p:cNvSpPr txBox="1">
              <a:spLocks noChangeArrowheads="1"/>
            </p:cNvSpPr>
            <p:nvPr/>
          </p:nvSpPr>
          <p:spPr bwMode="auto">
            <a:xfrm>
              <a:off x="4464" y="1296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Storage</a:t>
              </a:r>
            </a:p>
          </p:txBody>
        </p:sp>
        <p:sp>
          <p:nvSpPr>
            <p:cNvPr id="89127" name="Text Box 96"/>
            <p:cNvSpPr txBox="1">
              <a:spLocks noChangeArrowheads="1"/>
            </p:cNvSpPr>
            <p:nvPr/>
          </p:nvSpPr>
          <p:spPr bwMode="auto">
            <a:xfrm>
              <a:off x="5184" y="216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89128" name="Text Box 97"/>
            <p:cNvSpPr txBox="1">
              <a:spLocks noChangeArrowheads="1"/>
            </p:cNvSpPr>
            <p:nvPr/>
          </p:nvSpPr>
          <p:spPr bwMode="auto">
            <a:xfrm>
              <a:off x="2688" y="81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89129" name="Text Box 98"/>
            <p:cNvSpPr txBox="1">
              <a:spLocks noChangeArrowheads="1"/>
            </p:cNvSpPr>
            <p:nvPr/>
          </p:nvSpPr>
          <p:spPr bwMode="auto">
            <a:xfrm>
              <a:off x="144" y="2160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89130" name="Text Box 99"/>
            <p:cNvSpPr txBox="1">
              <a:spLocks noChangeArrowheads="1"/>
            </p:cNvSpPr>
            <p:nvPr/>
          </p:nvSpPr>
          <p:spPr bwMode="auto">
            <a:xfrm>
              <a:off x="2688" y="355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</p:grp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50F15519-04FC-46BD-972F-6EBBA816E23B}" type="slidenum">
              <a:rPr lang="en-US"/>
              <a:pPr>
                <a:defRPr/>
              </a:pPr>
              <a:t>87</a:t>
            </a:fld>
            <a:endParaRPr lang="en-US" dirty="0"/>
          </a:p>
        </p:txBody>
      </p:sp>
      <p:sp>
        <p:nvSpPr>
          <p:cNvPr id="90115" name="Rectangle 26"/>
          <p:cNvSpPr>
            <a:spLocks noChangeArrowheads="1"/>
          </p:cNvSpPr>
          <p:nvPr/>
        </p:nvSpPr>
        <p:spPr bwMode="auto">
          <a:xfrm>
            <a:off x="0" y="-76200"/>
            <a:ext cx="9144000" cy="64087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90116" name="Group 27"/>
          <p:cNvGrpSpPr>
            <a:grpSpLocks/>
          </p:cNvGrpSpPr>
          <p:nvPr/>
        </p:nvGrpSpPr>
        <p:grpSpPr bwMode="auto">
          <a:xfrm>
            <a:off x="228600" y="685800"/>
            <a:ext cx="8721725" cy="4786313"/>
            <a:chOff x="144" y="528"/>
            <a:chExt cx="5494" cy="3015"/>
          </a:xfrm>
        </p:grpSpPr>
        <p:sp>
          <p:nvSpPr>
            <p:cNvPr id="90117" name="Line 2"/>
            <p:cNvSpPr>
              <a:spLocks noChangeShapeType="1"/>
            </p:cNvSpPr>
            <p:nvPr/>
          </p:nvSpPr>
          <p:spPr bwMode="auto">
            <a:xfrm>
              <a:off x="624" y="3024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118" name="Line 3"/>
            <p:cNvSpPr>
              <a:spLocks noChangeShapeType="1"/>
            </p:cNvSpPr>
            <p:nvPr/>
          </p:nvSpPr>
          <p:spPr bwMode="auto">
            <a:xfrm>
              <a:off x="624" y="1008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119" name="Line 4"/>
            <p:cNvSpPr>
              <a:spLocks noChangeShapeType="1"/>
            </p:cNvSpPr>
            <p:nvPr/>
          </p:nvSpPr>
          <p:spPr bwMode="auto">
            <a:xfrm>
              <a:off x="624" y="100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120" name="Line 5"/>
            <p:cNvSpPr>
              <a:spLocks noChangeShapeType="1"/>
            </p:cNvSpPr>
            <p:nvPr/>
          </p:nvSpPr>
          <p:spPr bwMode="auto">
            <a:xfrm>
              <a:off x="5184" y="100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121" name="Line 6"/>
            <p:cNvSpPr>
              <a:spLocks noChangeShapeType="1"/>
            </p:cNvSpPr>
            <p:nvPr/>
          </p:nvSpPr>
          <p:spPr bwMode="auto">
            <a:xfrm>
              <a:off x="3360" y="100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122" name="Line 7"/>
            <p:cNvSpPr>
              <a:spLocks noChangeShapeType="1"/>
            </p:cNvSpPr>
            <p:nvPr/>
          </p:nvSpPr>
          <p:spPr bwMode="auto">
            <a:xfrm>
              <a:off x="2448" y="100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123" name="Line 8"/>
            <p:cNvSpPr>
              <a:spLocks noChangeShapeType="1"/>
            </p:cNvSpPr>
            <p:nvPr/>
          </p:nvSpPr>
          <p:spPr bwMode="auto">
            <a:xfrm>
              <a:off x="4272" y="100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124" name="Line 9"/>
            <p:cNvSpPr>
              <a:spLocks noChangeShapeType="1"/>
            </p:cNvSpPr>
            <p:nvPr/>
          </p:nvSpPr>
          <p:spPr bwMode="auto">
            <a:xfrm>
              <a:off x="1536" y="1008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125" name="Text Box 10"/>
            <p:cNvSpPr txBox="1">
              <a:spLocks noChangeArrowheads="1"/>
            </p:cNvSpPr>
            <p:nvPr/>
          </p:nvSpPr>
          <p:spPr bwMode="auto">
            <a:xfrm>
              <a:off x="3936" y="3312"/>
              <a:ext cx="11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Attic</a:t>
              </a:r>
            </a:p>
          </p:txBody>
        </p:sp>
        <p:sp>
          <p:nvSpPr>
            <p:cNvPr id="90126" name="Rectangle 11"/>
            <p:cNvSpPr>
              <a:spLocks noChangeArrowheads="1"/>
            </p:cNvSpPr>
            <p:nvPr/>
          </p:nvSpPr>
          <p:spPr bwMode="auto">
            <a:xfrm>
              <a:off x="2016" y="153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0127" name="Text Box 12"/>
            <p:cNvSpPr txBox="1">
              <a:spLocks noChangeArrowheads="1"/>
            </p:cNvSpPr>
            <p:nvPr/>
          </p:nvSpPr>
          <p:spPr bwMode="auto">
            <a:xfrm>
              <a:off x="1728" y="1632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90128" name="Rectangle 13"/>
            <p:cNvSpPr>
              <a:spLocks noChangeArrowheads="1"/>
            </p:cNvSpPr>
            <p:nvPr/>
          </p:nvSpPr>
          <p:spPr bwMode="auto">
            <a:xfrm>
              <a:off x="2832" y="153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0129" name="Text Box 14"/>
            <p:cNvSpPr txBox="1">
              <a:spLocks noChangeArrowheads="1"/>
            </p:cNvSpPr>
            <p:nvPr/>
          </p:nvSpPr>
          <p:spPr bwMode="auto">
            <a:xfrm>
              <a:off x="2544" y="1632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90130" name="Rectangle 15"/>
            <p:cNvSpPr>
              <a:spLocks noChangeArrowheads="1"/>
            </p:cNvSpPr>
            <p:nvPr/>
          </p:nvSpPr>
          <p:spPr bwMode="auto">
            <a:xfrm>
              <a:off x="3744" y="153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0131" name="Text Box 16"/>
            <p:cNvSpPr txBox="1">
              <a:spLocks noChangeArrowheads="1"/>
            </p:cNvSpPr>
            <p:nvPr/>
          </p:nvSpPr>
          <p:spPr bwMode="auto">
            <a:xfrm>
              <a:off x="3504" y="1632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90132" name="Rectangle 17"/>
            <p:cNvSpPr>
              <a:spLocks noChangeArrowheads="1"/>
            </p:cNvSpPr>
            <p:nvPr/>
          </p:nvSpPr>
          <p:spPr bwMode="auto">
            <a:xfrm>
              <a:off x="4752" y="153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0133" name="Text Box 18"/>
            <p:cNvSpPr txBox="1">
              <a:spLocks noChangeArrowheads="1"/>
            </p:cNvSpPr>
            <p:nvPr/>
          </p:nvSpPr>
          <p:spPr bwMode="auto">
            <a:xfrm>
              <a:off x="4464" y="1632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90134" name="Rectangle 19"/>
            <p:cNvSpPr>
              <a:spLocks noChangeArrowheads="1"/>
            </p:cNvSpPr>
            <p:nvPr/>
          </p:nvSpPr>
          <p:spPr bwMode="auto">
            <a:xfrm>
              <a:off x="1002" y="153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0135" name="Text Box 20"/>
            <p:cNvSpPr txBox="1">
              <a:spLocks noChangeArrowheads="1"/>
            </p:cNvSpPr>
            <p:nvPr/>
          </p:nvSpPr>
          <p:spPr bwMode="auto">
            <a:xfrm>
              <a:off x="672" y="1632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90136" name="Text Box 21"/>
            <p:cNvSpPr txBox="1">
              <a:spLocks noChangeArrowheads="1"/>
            </p:cNvSpPr>
            <p:nvPr/>
          </p:nvSpPr>
          <p:spPr bwMode="auto">
            <a:xfrm>
              <a:off x="5184" y="187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90137" name="Text Box 22"/>
            <p:cNvSpPr txBox="1">
              <a:spLocks noChangeArrowheads="1"/>
            </p:cNvSpPr>
            <p:nvPr/>
          </p:nvSpPr>
          <p:spPr bwMode="auto">
            <a:xfrm>
              <a:off x="2688" y="528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90138" name="Text Box 23"/>
            <p:cNvSpPr txBox="1">
              <a:spLocks noChangeArrowheads="1"/>
            </p:cNvSpPr>
            <p:nvPr/>
          </p:nvSpPr>
          <p:spPr bwMode="auto">
            <a:xfrm>
              <a:off x="144" y="1920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90139" name="Text Box 24"/>
            <p:cNvSpPr txBox="1">
              <a:spLocks noChangeArrowheads="1"/>
            </p:cNvSpPr>
            <p:nvPr/>
          </p:nvSpPr>
          <p:spPr bwMode="auto">
            <a:xfrm>
              <a:off x="2736" y="326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90140" name="Oval 25"/>
            <p:cNvSpPr>
              <a:spLocks noChangeArrowheads="1"/>
            </p:cNvSpPr>
            <p:nvPr/>
          </p:nvSpPr>
          <p:spPr bwMode="auto">
            <a:xfrm>
              <a:off x="3264" y="1728"/>
              <a:ext cx="96" cy="14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22CFDED-39C6-40D0-B9AD-EEB574DCD200}" type="slidenum">
              <a:rPr lang="en-US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65539" name="Rectangle 25"/>
          <p:cNvSpPr>
            <a:spLocks noChangeArrowheads="1"/>
          </p:cNvSpPr>
          <p:nvPr/>
        </p:nvSpPr>
        <p:spPr bwMode="auto">
          <a:xfrm>
            <a:off x="0" y="-76200"/>
            <a:ext cx="9144000" cy="625951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65540" name="Group 26"/>
          <p:cNvGrpSpPr>
            <a:grpSpLocks/>
          </p:cNvGrpSpPr>
          <p:nvPr/>
        </p:nvGrpSpPr>
        <p:grpSpPr bwMode="auto">
          <a:xfrm>
            <a:off x="228600" y="685800"/>
            <a:ext cx="8721725" cy="4786313"/>
            <a:chOff x="144" y="480"/>
            <a:chExt cx="5494" cy="3015"/>
          </a:xfrm>
        </p:grpSpPr>
        <p:sp>
          <p:nvSpPr>
            <p:cNvPr id="65541" name="Line 2"/>
            <p:cNvSpPr>
              <a:spLocks noChangeShapeType="1"/>
            </p:cNvSpPr>
            <p:nvPr/>
          </p:nvSpPr>
          <p:spPr bwMode="auto">
            <a:xfrm>
              <a:off x="624" y="2976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42" name="Line 3"/>
            <p:cNvSpPr>
              <a:spLocks noChangeShapeType="1"/>
            </p:cNvSpPr>
            <p:nvPr/>
          </p:nvSpPr>
          <p:spPr bwMode="auto">
            <a:xfrm>
              <a:off x="624" y="960"/>
              <a:ext cx="45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43" name="Line 4"/>
            <p:cNvSpPr>
              <a:spLocks noChangeShapeType="1"/>
            </p:cNvSpPr>
            <p:nvPr/>
          </p:nvSpPr>
          <p:spPr bwMode="auto">
            <a:xfrm>
              <a:off x="624" y="960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44" name="Line 5"/>
            <p:cNvSpPr>
              <a:spLocks noChangeShapeType="1"/>
            </p:cNvSpPr>
            <p:nvPr/>
          </p:nvSpPr>
          <p:spPr bwMode="auto">
            <a:xfrm>
              <a:off x="5184" y="960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45" name="Line 6"/>
            <p:cNvSpPr>
              <a:spLocks noChangeShapeType="1"/>
            </p:cNvSpPr>
            <p:nvPr/>
          </p:nvSpPr>
          <p:spPr bwMode="auto">
            <a:xfrm>
              <a:off x="3360" y="960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46" name="Line 7"/>
            <p:cNvSpPr>
              <a:spLocks noChangeShapeType="1"/>
            </p:cNvSpPr>
            <p:nvPr/>
          </p:nvSpPr>
          <p:spPr bwMode="auto">
            <a:xfrm>
              <a:off x="2448" y="960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47" name="Line 8"/>
            <p:cNvSpPr>
              <a:spLocks noChangeShapeType="1"/>
            </p:cNvSpPr>
            <p:nvPr/>
          </p:nvSpPr>
          <p:spPr bwMode="auto">
            <a:xfrm>
              <a:off x="4272" y="960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48" name="Line 9"/>
            <p:cNvSpPr>
              <a:spLocks noChangeShapeType="1"/>
            </p:cNvSpPr>
            <p:nvPr/>
          </p:nvSpPr>
          <p:spPr bwMode="auto">
            <a:xfrm>
              <a:off x="1536" y="960"/>
              <a:ext cx="0" cy="20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49" name="Text Box 10"/>
            <p:cNvSpPr txBox="1">
              <a:spLocks noChangeArrowheads="1"/>
            </p:cNvSpPr>
            <p:nvPr/>
          </p:nvSpPr>
          <p:spPr bwMode="auto">
            <a:xfrm>
              <a:off x="3936" y="3264"/>
              <a:ext cx="11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Attic</a:t>
              </a:r>
            </a:p>
          </p:txBody>
        </p:sp>
        <p:sp>
          <p:nvSpPr>
            <p:cNvPr id="65550" name="Rectangle 11"/>
            <p:cNvSpPr>
              <a:spLocks noChangeArrowheads="1"/>
            </p:cNvSpPr>
            <p:nvPr/>
          </p:nvSpPr>
          <p:spPr bwMode="auto">
            <a:xfrm>
              <a:off x="2016" y="1488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5551" name="Text Box 12"/>
            <p:cNvSpPr txBox="1">
              <a:spLocks noChangeArrowheads="1"/>
            </p:cNvSpPr>
            <p:nvPr/>
          </p:nvSpPr>
          <p:spPr bwMode="auto">
            <a:xfrm>
              <a:off x="1728" y="1584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65552" name="Rectangle 13"/>
            <p:cNvSpPr>
              <a:spLocks noChangeArrowheads="1"/>
            </p:cNvSpPr>
            <p:nvPr/>
          </p:nvSpPr>
          <p:spPr bwMode="auto">
            <a:xfrm>
              <a:off x="2832" y="1488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5553" name="Text Box 14"/>
            <p:cNvSpPr txBox="1">
              <a:spLocks noChangeArrowheads="1"/>
            </p:cNvSpPr>
            <p:nvPr/>
          </p:nvSpPr>
          <p:spPr bwMode="auto">
            <a:xfrm>
              <a:off x="2544" y="1584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65554" name="Rectangle 15"/>
            <p:cNvSpPr>
              <a:spLocks noChangeArrowheads="1"/>
            </p:cNvSpPr>
            <p:nvPr/>
          </p:nvSpPr>
          <p:spPr bwMode="auto">
            <a:xfrm>
              <a:off x="3744" y="1488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5555" name="Text Box 16"/>
            <p:cNvSpPr txBox="1">
              <a:spLocks noChangeArrowheads="1"/>
            </p:cNvSpPr>
            <p:nvPr/>
          </p:nvSpPr>
          <p:spPr bwMode="auto">
            <a:xfrm>
              <a:off x="3504" y="1584"/>
              <a:ext cx="6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65556" name="Rectangle 17"/>
            <p:cNvSpPr>
              <a:spLocks noChangeArrowheads="1"/>
            </p:cNvSpPr>
            <p:nvPr/>
          </p:nvSpPr>
          <p:spPr bwMode="auto">
            <a:xfrm>
              <a:off x="4752" y="1488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5557" name="Text Box 18"/>
            <p:cNvSpPr txBox="1">
              <a:spLocks noChangeArrowheads="1"/>
            </p:cNvSpPr>
            <p:nvPr/>
          </p:nvSpPr>
          <p:spPr bwMode="auto">
            <a:xfrm>
              <a:off x="4464" y="1584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65558" name="Rectangle 19"/>
            <p:cNvSpPr>
              <a:spLocks noChangeArrowheads="1"/>
            </p:cNvSpPr>
            <p:nvPr/>
          </p:nvSpPr>
          <p:spPr bwMode="auto">
            <a:xfrm>
              <a:off x="1002" y="1488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5559" name="Text Box 20"/>
            <p:cNvSpPr txBox="1">
              <a:spLocks noChangeArrowheads="1"/>
            </p:cNvSpPr>
            <p:nvPr/>
          </p:nvSpPr>
          <p:spPr bwMode="auto">
            <a:xfrm>
              <a:off x="672" y="1584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65560" name="Text Box 21"/>
            <p:cNvSpPr txBox="1">
              <a:spLocks noChangeArrowheads="1"/>
            </p:cNvSpPr>
            <p:nvPr/>
          </p:nvSpPr>
          <p:spPr bwMode="auto">
            <a:xfrm>
              <a:off x="5184" y="182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65561" name="Text Box 22"/>
            <p:cNvSpPr txBox="1">
              <a:spLocks noChangeArrowheads="1"/>
            </p:cNvSpPr>
            <p:nvPr/>
          </p:nvSpPr>
          <p:spPr bwMode="auto">
            <a:xfrm>
              <a:off x="2688" y="48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65562" name="Text Box 23"/>
            <p:cNvSpPr txBox="1">
              <a:spLocks noChangeArrowheads="1"/>
            </p:cNvSpPr>
            <p:nvPr/>
          </p:nvSpPr>
          <p:spPr bwMode="auto">
            <a:xfrm>
              <a:off x="144" y="1872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65563" name="Text Box 24"/>
            <p:cNvSpPr txBox="1">
              <a:spLocks noChangeArrowheads="1"/>
            </p:cNvSpPr>
            <p:nvPr/>
          </p:nvSpPr>
          <p:spPr bwMode="auto">
            <a:xfrm>
              <a:off x="2736" y="321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607</TotalTime>
  <Words>2600</Words>
  <Application>Microsoft Office PowerPoint</Application>
  <PresentationFormat>On-screen Show (4:3)</PresentationFormat>
  <Paragraphs>1400</Paragraphs>
  <Slides>81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81</vt:i4>
      </vt:variant>
    </vt:vector>
  </HeadingPairs>
  <TitlesOfParts>
    <vt:vector size="83" baseType="lpstr">
      <vt:lpstr>Custom Design</vt:lpstr>
      <vt:lpstr>Chart</vt:lpstr>
      <vt:lpstr>FRAME TOWNHOUSE WALKAROUND</vt:lpstr>
      <vt:lpstr>SIDE A</vt:lpstr>
      <vt:lpstr>SIDE B</vt:lpstr>
      <vt:lpstr>SIDE C</vt:lpstr>
      <vt:lpstr>SIDE D</vt:lpstr>
      <vt:lpstr>PowerPoint Presentation</vt:lpstr>
      <vt:lpstr>PowerPoint Presentation</vt:lpstr>
      <vt:lpstr>PowerPoint Presentation</vt:lpstr>
      <vt:lpstr>PowerPoint Presentation</vt:lpstr>
      <vt:lpstr>FRAME TOWNHOUSES-- 1st ITERATION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FRAME TOWNHOUSES--  2nd ITERATION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FRAME TOWNHOUSES--  2nd ITERATION (cont'd)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FRAME TOWNHOUSES--  3rd ITERATION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FRAME TOWNHOUSES--  3rd ITERATION (cont'd)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FRAME TOWNHOUSES-- 4th ITERATION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FRAME TOWNHOUSES--  4th ITERATION (cont'd)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FRAME TOWNHOUSES  4th ITERATION (cont'd)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Frame Townhouses</dc:title>
  <dc:creator>Phil </dc:creator>
  <cp:lastModifiedBy>jvanover</cp:lastModifiedBy>
  <cp:revision>65</cp:revision>
  <cp:lastPrinted>2013-02-21T16:33:38Z</cp:lastPrinted>
  <dcterms:created xsi:type="dcterms:W3CDTF">2009-04-08T16:07:51Z</dcterms:created>
  <dcterms:modified xsi:type="dcterms:W3CDTF">2013-02-21T16:37:09Z</dcterms:modified>
</cp:coreProperties>
</file>